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4"/>
    <p:sldMasterId id="2147483786" r:id="rId5"/>
    <p:sldMasterId id="2147483812" r:id="rId6"/>
  </p:sldMasterIdLst>
  <p:notesMasterIdLst>
    <p:notesMasterId r:id="rId35"/>
  </p:notesMasterIdLst>
  <p:handoutMasterIdLst>
    <p:handoutMasterId r:id="rId36"/>
  </p:handoutMasterIdLst>
  <p:sldIdLst>
    <p:sldId id="296" r:id="rId7"/>
    <p:sldId id="295" r:id="rId8"/>
    <p:sldId id="309" r:id="rId9"/>
    <p:sldId id="310" r:id="rId10"/>
    <p:sldId id="314" r:id="rId11"/>
    <p:sldId id="311" r:id="rId12"/>
    <p:sldId id="329" r:id="rId13"/>
    <p:sldId id="313" r:id="rId14"/>
    <p:sldId id="323" r:id="rId15"/>
    <p:sldId id="315" r:id="rId16"/>
    <p:sldId id="324" r:id="rId17"/>
    <p:sldId id="316" r:id="rId18"/>
    <p:sldId id="321" r:id="rId19"/>
    <p:sldId id="325" r:id="rId20"/>
    <p:sldId id="326" r:id="rId21"/>
    <p:sldId id="327" r:id="rId22"/>
    <p:sldId id="317" r:id="rId23"/>
    <p:sldId id="328" r:id="rId24"/>
    <p:sldId id="330" r:id="rId25"/>
    <p:sldId id="318" r:id="rId26"/>
    <p:sldId id="319" r:id="rId27"/>
    <p:sldId id="320" r:id="rId28"/>
    <p:sldId id="298" r:id="rId29"/>
    <p:sldId id="304" r:id="rId30"/>
    <p:sldId id="300" r:id="rId31"/>
    <p:sldId id="302" r:id="rId32"/>
    <p:sldId id="301" r:id="rId33"/>
    <p:sldId id="30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  <a:srgbClr val="3B6FBB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9" d="100"/>
          <a:sy n="49" d="100"/>
        </p:scale>
        <p:origin x="2733" y="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theme" Target="theme/theme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26B638-5FDA-466B-B0BF-7AE166B7BEA8}" type="doc">
      <dgm:prSet loTypeId="urn:microsoft.com/office/officeart/2005/8/layout/vList5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ECF27565-B8EA-4066-A496-4652FB653555}">
      <dgm:prSet phldrT="[テキスト]"/>
      <dgm:spPr/>
      <dgm:t>
        <a:bodyPr/>
        <a:lstStyle/>
        <a:p>
          <a:r>
            <a:rPr kumimoji="1" lang="ja-JP" altLang="en-US" dirty="0"/>
            <a:t>メリット</a:t>
          </a:r>
        </a:p>
      </dgm:t>
    </dgm:pt>
    <dgm:pt modelId="{F60B3C3E-3D8A-4590-BC1A-E1C3DFAFC470}" type="parTrans" cxnId="{A14E69FD-F171-400C-9CF6-2E4D016839ED}">
      <dgm:prSet/>
      <dgm:spPr/>
      <dgm:t>
        <a:bodyPr/>
        <a:lstStyle/>
        <a:p>
          <a:endParaRPr kumimoji="1" lang="ja-JP" altLang="en-US"/>
        </a:p>
      </dgm:t>
    </dgm:pt>
    <dgm:pt modelId="{523D0C93-89E0-44E4-912B-FEEA9ACC991A}" type="sibTrans" cxnId="{A14E69FD-F171-400C-9CF6-2E4D016839ED}">
      <dgm:prSet/>
      <dgm:spPr/>
      <dgm:t>
        <a:bodyPr/>
        <a:lstStyle/>
        <a:p>
          <a:endParaRPr kumimoji="1" lang="ja-JP" altLang="en-US"/>
        </a:p>
      </dgm:t>
    </dgm:pt>
    <dgm:pt modelId="{9360AB46-C798-4F74-95B4-00E9C8A29F7A}">
      <dgm:prSet phldrT="[テキスト]"/>
      <dgm:spPr/>
      <dgm:t>
        <a:bodyPr/>
        <a:lstStyle/>
        <a:p>
          <a:r>
            <a:rPr kumimoji="1" lang="ja-JP" altLang="en-US" dirty="0"/>
            <a:t>非接触で測量可能</a:t>
          </a:r>
        </a:p>
      </dgm:t>
    </dgm:pt>
    <dgm:pt modelId="{B81CFB9E-67B9-4ECB-930F-FD519805179F}" type="parTrans" cxnId="{B8977CA4-36C9-44F7-9BCB-DD02734E9A3B}">
      <dgm:prSet/>
      <dgm:spPr/>
      <dgm:t>
        <a:bodyPr/>
        <a:lstStyle/>
        <a:p>
          <a:endParaRPr kumimoji="1" lang="ja-JP" altLang="en-US"/>
        </a:p>
      </dgm:t>
    </dgm:pt>
    <dgm:pt modelId="{19EFA18C-A12D-449A-841D-F16E120479B4}" type="sibTrans" cxnId="{B8977CA4-36C9-44F7-9BCB-DD02734E9A3B}">
      <dgm:prSet/>
      <dgm:spPr/>
      <dgm:t>
        <a:bodyPr/>
        <a:lstStyle/>
        <a:p>
          <a:endParaRPr kumimoji="1" lang="ja-JP" altLang="en-US"/>
        </a:p>
      </dgm:t>
    </dgm:pt>
    <dgm:pt modelId="{0158343A-CF50-40F4-A5FA-051DEC53AFE6}">
      <dgm:prSet phldrT="[テキスト]"/>
      <dgm:spPr/>
      <dgm:t>
        <a:bodyPr/>
        <a:lstStyle/>
        <a:p>
          <a:r>
            <a:rPr kumimoji="1" lang="ja-JP" altLang="en-US" dirty="0"/>
            <a:t>データが軽い</a:t>
          </a:r>
        </a:p>
      </dgm:t>
    </dgm:pt>
    <dgm:pt modelId="{37759DAD-45A6-48EE-9B67-BB8DCDB9E08C}" type="parTrans" cxnId="{BFF9A820-CDE1-45B2-997B-E8BF6962D374}">
      <dgm:prSet/>
      <dgm:spPr/>
      <dgm:t>
        <a:bodyPr/>
        <a:lstStyle/>
        <a:p>
          <a:endParaRPr kumimoji="1" lang="ja-JP" altLang="en-US"/>
        </a:p>
      </dgm:t>
    </dgm:pt>
    <dgm:pt modelId="{3F861E9A-3DD4-4243-8373-EC1C62FA691F}" type="sibTrans" cxnId="{BFF9A820-CDE1-45B2-997B-E8BF6962D374}">
      <dgm:prSet/>
      <dgm:spPr/>
      <dgm:t>
        <a:bodyPr/>
        <a:lstStyle/>
        <a:p>
          <a:endParaRPr kumimoji="1" lang="ja-JP" altLang="en-US"/>
        </a:p>
      </dgm:t>
    </dgm:pt>
    <dgm:pt modelId="{DE14D228-D925-4095-95D5-76EF0B36C33D}">
      <dgm:prSet phldrT="[テキスト]"/>
      <dgm:spPr/>
      <dgm:t>
        <a:bodyPr/>
        <a:lstStyle/>
        <a:p>
          <a:r>
            <a:rPr kumimoji="1" lang="ja-JP" altLang="en-US" dirty="0"/>
            <a:t>デメリット</a:t>
          </a:r>
        </a:p>
      </dgm:t>
    </dgm:pt>
    <dgm:pt modelId="{A52B5649-DEBE-4E77-9BAE-193901F2720A}" type="parTrans" cxnId="{B6584ACB-B766-437D-876D-4CB15DA74955}">
      <dgm:prSet/>
      <dgm:spPr/>
      <dgm:t>
        <a:bodyPr/>
        <a:lstStyle/>
        <a:p>
          <a:endParaRPr kumimoji="1" lang="ja-JP" altLang="en-US"/>
        </a:p>
      </dgm:t>
    </dgm:pt>
    <dgm:pt modelId="{4C66F6EA-9F35-470D-843A-8F6836D29CBC}" type="sibTrans" cxnId="{B6584ACB-B766-437D-876D-4CB15DA74955}">
      <dgm:prSet/>
      <dgm:spPr/>
      <dgm:t>
        <a:bodyPr/>
        <a:lstStyle/>
        <a:p>
          <a:endParaRPr kumimoji="1" lang="ja-JP" altLang="en-US"/>
        </a:p>
      </dgm:t>
    </dgm:pt>
    <dgm:pt modelId="{9541FF91-3D1E-4A13-A75E-D592D781C91D}">
      <dgm:prSet phldrT="[テキスト]"/>
      <dgm:spPr/>
      <dgm:t>
        <a:bodyPr/>
        <a:lstStyle/>
        <a:p>
          <a:r>
            <a:rPr kumimoji="1" lang="ja-JP" altLang="en-US" dirty="0"/>
            <a:t>ノイズ、欠損が頻繁に発生</a:t>
          </a:r>
        </a:p>
      </dgm:t>
    </dgm:pt>
    <dgm:pt modelId="{E1AB661B-0CF4-48A1-AD86-B46AB9713ADC}" type="parTrans" cxnId="{5F937062-D107-45BC-BDE5-477D51BD168F}">
      <dgm:prSet/>
      <dgm:spPr/>
      <dgm:t>
        <a:bodyPr/>
        <a:lstStyle/>
        <a:p>
          <a:endParaRPr kumimoji="1" lang="ja-JP" altLang="en-US"/>
        </a:p>
      </dgm:t>
    </dgm:pt>
    <dgm:pt modelId="{469ADECD-FD57-433D-B468-3E2B88365AEB}" type="sibTrans" cxnId="{5F937062-D107-45BC-BDE5-477D51BD168F}">
      <dgm:prSet/>
      <dgm:spPr/>
      <dgm:t>
        <a:bodyPr/>
        <a:lstStyle/>
        <a:p>
          <a:endParaRPr kumimoji="1" lang="ja-JP" altLang="en-US"/>
        </a:p>
      </dgm:t>
    </dgm:pt>
    <dgm:pt modelId="{F2F93506-7283-44FA-A20A-B3AD86C0F69A}">
      <dgm:prSet phldrT="[テキスト]"/>
      <dgm:spPr/>
      <dgm:t>
        <a:bodyPr/>
        <a:lstStyle/>
        <a:p>
          <a:r>
            <a:rPr kumimoji="1" lang="ja-JP" altLang="en-US" dirty="0"/>
            <a:t>情報量が少なく、扱いにくい</a:t>
          </a:r>
        </a:p>
      </dgm:t>
    </dgm:pt>
    <dgm:pt modelId="{60783BF2-5958-4F63-AE2B-E31033CBF648}" type="parTrans" cxnId="{E9CCA786-C7D0-4628-B299-3F7A544288E5}">
      <dgm:prSet/>
      <dgm:spPr/>
      <dgm:t>
        <a:bodyPr/>
        <a:lstStyle/>
        <a:p>
          <a:endParaRPr kumimoji="1" lang="ja-JP" altLang="en-US"/>
        </a:p>
      </dgm:t>
    </dgm:pt>
    <dgm:pt modelId="{BA754EDD-25CB-4DAE-9C4D-C88F240FBA65}" type="sibTrans" cxnId="{E9CCA786-C7D0-4628-B299-3F7A544288E5}">
      <dgm:prSet/>
      <dgm:spPr/>
      <dgm:t>
        <a:bodyPr/>
        <a:lstStyle/>
        <a:p>
          <a:endParaRPr kumimoji="1" lang="ja-JP" altLang="en-US"/>
        </a:p>
      </dgm:t>
    </dgm:pt>
    <dgm:pt modelId="{B0F2955B-3D66-4023-9B6A-2B6E547FAB69}" type="pres">
      <dgm:prSet presAssocID="{5226B638-5FDA-466B-B0BF-7AE166B7BEA8}" presName="Name0" presStyleCnt="0">
        <dgm:presLayoutVars>
          <dgm:dir/>
          <dgm:animLvl val="lvl"/>
          <dgm:resizeHandles val="exact"/>
        </dgm:presLayoutVars>
      </dgm:prSet>
      <dgm:spPr/>
    </dgm:pt>
    <dgm:pt modelId="{BCBA16CA-3146-4309-BB51-EBCB61EE3E30}" type="pres">
      <dgm:prSet presAssocID="{ECF27565-B8EA-4066-A496-4652FB653555}" presName="linNode" presStyleCnt="0"/>
      <dgm:spPr/>
    </dgm:pt>
    <dgm:pt modelId="{0F1871DD-2272-46B4-B440-B18D03464B06}" type="pres">
      <dgm:prSet presAssocID="{ECF27565-B8EA-4066-A496-4652FB653555}" presName="parentText" presStyleLbl="node1" presStyleIdx="0" presStyleCnt="2" custLinFactNeighborY="-2490">
        <dgm:presLayoutVars>
          <dgm:chMax val="1"/>
          <dgm:bulletEnabled val="1"/>
        </dgm:presLayoutVars>
      </dgm:prSet>
      <dgm:spPr/>
    </dgm:pt>
    <dgm:pt modelId="{621C606C-257C-43E7-B049-871CC9D35FB5}" type="pres">
      <dgm:prSet presAssocID="{ECF27565-B8EA-4066-A496-4652FB653555}" presName="descendantText" presStyleLbl="alignAccFollowNode1" presStyleIdx="0" presStyleCnt="2">
        <dgm:presLayoutVars>
          <dgm:bulletEnabled val="1"/>
        </dgm:presLayoutVars>
      </dgm:prSet>
      <dgm:spPr/>
    </dgm:pt>
    <dgm:pt modelId="{76E4F0F0-A812-4CB4-9F31-96A560A0FB66}" type="pres">
      <dgm:prSet presAssocID="{523D0C93-89E0-44E4-912B-FEEA9ACC991A}" presName="sp" presStyleCnt="0"/>
      <dgm:spPr/>
    </dgm:pt>
    <dgm:pt modelId="{C915AFA5-07F9-4473-A229-1AEB0944589E}" type="pres">
      <dgm:prSet presAssocID="{DE14D228-D925-4095-95D5-76EF0B36C33D}" presName="linNode" presStyleCnt="0"/>
      <dgm:spPr/>
    </dgm:pt>
    <dgm:pt modelId="{5A877163-B7F1-41F3-9B3F-974082C12282}" type="pres">
      <dgm:prSet presAssocID="{DE14D228-D925-4095-95D5-76EF0B36C33D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3E9F78CD-AD8C-479D-98A9-436CB18882C5}" type="pres">
      <dgm:prSet presAssocID="{DE14D228-D925-4095-95D5-76EF0B36C33D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C7D10505-20CE-4D11-92AA-C4C28F1F4A79}" type="presOf" srcId="{DE14D228-D925-4095-95D5-76EF0B36C33D}" destId="{5A877163-B7F1-41F3-9B3F-974082C12282}" srcOrd="0" destOrd="0" presId="urn:microsoft.com/office/officeart/2005/8/layout/vList5"/>
    <dgm:cxn modelId="{BFF9A820-CDE1-45B2-997B-E8BF6962D374}" srcId="{ECF27565-B8EA-4066-A496-4652FB653555}" destId="{0158343A-CF50-40F4-A5FA-051DEC53AFE6}" srcOrd="1" destOrd="0" parTransId="{37759DAD-45A6-48EE-9B67-BB8DCDB9E08C}" sibTransId="{3F861E9A-3DD4-4243-8373-EC1C62FA691F}"/>
    <dgm:cxn modelId="{A7B18C36-3F5B-40B8-88F4-5ECE2330D34D}" type="presOf" srcId="{9541FF91-3D1E-4A13-A75E-D592D781C91D}" destId="{3E9F78CD-AD8C-479D-98A9-436CB18882C5}" srcOrd="0" destOrd="0" presId="urn:microsoft.com/office/officeart/2005/8/layout/vList5"/>
    <dgm:cxn modelId="{92F0B142-B439-464F-B58E-216AC44A4058}" type="presOf" srcId="{ECF27565-B8EA-4066-A496-4652FB653555}" destId="{0F1871DD-2272-46B4-B440-B18D03464B06}" srcOrd="0" destOrd="0" presId="urn:microsoft.com/office/officeart/2005/8/layout/vList5"/>
    <dgm:cxn modelId="{5F937062-D107-45BC-BDE5-477D51BD168F}" srcId="{DE14D228-D925-4095-95D5-76EF0B36C33D}" destId="{9541FF91-3D1E-4A13-A75E-D592D781C91D}" srcOrd="0" destOrd="0" parTransId="{E1AB661B-0CF4-48A1-AD86-B46AB9713ADC}" sibTransId="{469ADECD-FD57-433D-B468-3E2B88365AEB}"/>
    <dgm:cxn modelId="{E9CCA786-C7D0-4628-B299-3F7A544288E5}" srcId="{DE14D228-D925-4095-95D5-76EF0B36C33D}" destId="{F2F93506-7283-44FA-A20A-B3AD86C0F69A}" srcOrd="1" destOrd="0" parTransId="{60783BF2-5958-4F63-AE2B-E31033CBF648}" sibTransId="{BA754EDD-25CB-4DAE-9C4D-C88F240FBA65}"/>
    <dgm:cxn modelId="{81F6B69B-532C-409C-91AA-8FE429197AFA}" type="presOf" srcId="{F2F93506-7283-44FA-A20A-B3AD86C0F69A}" destId="{3E9F78CD-AD8C-479D-98A9-436CB18882C5}" srcOrd="0" destOrd="1" presId="urn:microsoft.com/office/officeart/2005/8/layout/vList5"/>
    <dgm:cxn modelId="{850875A3-CB47-472A-867C-775C02D0E010}" type="presOf" srcId="{0158343A-CF50-40F4-A5FA-051DEC53AFE6}" destId="{621C606C-257C-43E7-B049-871CC9D35FB5}" srcOrd="0" destOrd="1" presId="urn:microsoft.com/office/officeart/2005/8/layout/vList5"/>
    <dgm:cxn modelId="{B8977CA4-36C9-44F7-9BCB-DD02734E9A3B}" srcId="{ECF27565-B8EA-4066-A496-4652FB653555}" destId="{9360AB46-C798-4F74-95B4-00E9C8A29F7A}" srcOrd="0" destOrd="0" parTransId="{B81CFB9E-67B9-4ECB-930F-FD519805179F}" sibTransId="{19EFA18C-A12D-449A-841D-F16E120479B4}"/>
    <dgm:cxn modelId="{B6584ACB-B766-437D-876D-4CB15DA74955}" srcId="{5226B638-5FDA-466B-B0BF-7AE166B7BEA8}" destId="{DE14D228-D925-4095-95D5-76EF0B36C33D}" srcOrd="1" destOrd="0" parTransId="{A52B5649-DEBE-4E77-9BAE-193901F2720A}" sibTransId="{4C66F6EA-9F35-470D-843A-8F6836D29CBC}"/>
    <dgm:cxn modelId="{C7E318DA-69E6-4D46-B2BB-207C69D8EC02}" type="presOf" srcId="{5226B638-5FDA-466B-B0BF-7AE166B7BEA8}" destId="{B0F2955B-3D66-4023-9B6A-2B6E547FAB69}" srcOrd="0" destOrd="0" presId="urn:microsoft.com/office/officeart/2005/8/layout/vList5"/>
    <dgm:cxn modelId="{6552C2F0-464C-477E-8B40-40F53FD40CC9}" type="presOf" srcId="{9360AB46-C798-4F74-95B4-00E9C8A29F7A}" destId="{621C606C-257C-43E7-B049-871CC9D35FB5}" srcOrd="0" destOrd="0" presId="urn:microsoft.com/office/officeart/2005/8/layout/vList5"/>
    <dgm:cxn modelId="{A14E69FD-F171-400C-9CF6-2E4D016839ED}" srcId="{5226B638-5FDA-466B-B0BF-7AE166B7BEA8}" destId="{ECF27565-B8EA-4066-A496-4652FB653555}" srcOrd="0" destOrd="0" parTransId="{F60B3C3E-3D8A-4590-BC1A-E1C3DFAFC470}" sibTransId="{523D0C93-89E0-44E4-912B-FEEA9ACC991A}"/>
    <dgm:cxn modelId="{6BECEF6A-9447-4FD0-9C63-068CE87C95C4}" type="presParOf" srcId="{B0F2955B-3D66-4023-9B6A-2B6E547FAB69}" destId="{BCBA16CA-3146-4309-BB51-EBCB61EE3E30}" srcOrd="0" destOrd="0" presId="urn:microsoft.com/office/officeart/2005/8/layout/vList5"/>
    <dgm:cxn modelId="{F29E5631-7DC7-46E5-B086-56FF867EE26F}" type="presParOf" srcId="{BCBA16CA-3146-4309-BB51-EBCB61EE3E30}" destId="{0F1871DD-2272-46B4-B440-B18D03464B06}" srcOrd="0" destOrd="0" presId="urn:microsoft.com/office/officeart/2005/8/layout/vList5"/>
    <dgm:cxn modelId="{67E0C121-5363-488B-B756-869A83BABFD5}" type="presParOf" srcId="{BCBA16CA-3146-4309-BB51-EBCB61EE3E30}" destId="{621C606C-257C-43E7-B049-871CC9D35FB5}" srcOrd="1" destOrd="0" presId="urn:microsoft.com/office/officeart/2005/8/layout/vList5"/>
    <dgm:cxn modelId="{96C766D9-0570-483A-87C0-596A0C390F8B}" type="presParOf" srcId="{B0F2955B-3D66-4023-9B6A-2B6E547FAB69}" destId="{76E4F0F0-A812-4CB4-9F31-96A560A0FB66}" srcOrd="1" destOrd="0" presId="urn:microsoft.com/office/officeart/2005/8/layout/vList5"/>
    <dgm:cxn modelId="{DBDEA82E-D7E2-48C9-878F-42382FFBBE22}" type="presParOf" srcId="{B0F2955B-3D66-4023-9B6A-2B6E547FAB69}" destId="{C915AFA5-07F9-4473-A229-1AEB0944589E}" srcOrd="2" destOrd="0" presId="urn:microsoft.com/office/officeart/2005/8/layout/vList5"/>
    <dgm:cxn modelId="{7852F3A4-956D-407B-95BF-413A6641A268}" type="presParOf" srcId="{C915AFA5-07F9-4473-A229-1AEB0944589E}" destId="{5A877163-B7F1-41F3-9B3F-974082C12282}" srcOrd="0" destOrd="0" presId="urn:microsoft.com/office/officeart/2005/8/layout/vList5"/>
    <dgm:cxn modelId="{C33BC32C-93F5-49F3-88D8-DC7E523FEE54}" type="presParOf" srcId="{C915AFA5-07F9-4473-A229-1AEB0944589E}" destId="{3E9F78CD-AD8C-479D-98A9-436CB18882C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6162C2-A520-C740-9748-7EE81D112961}" type="doc">
      <dgm:prSet loTypeId="urn:microsoft.com/office/officeart/2009/layout/CircleArrow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402BA8B8-37AC-E64F-A666-D6A7B37DDB4F}">
      <dgm:prSet phldrT="[テキスト]" custT="1"/>
      <dgm:spPr/>
      <dgm:t>
        <a:bodyPr/>
        <a:lstStyle/>
        <a:p>
          <a:r>
            <a:rPr kumimoji="1" lang="ja-JP" altLang="en-US" sz="2000" b="1">
              <a:latin typeface="Meiryo" panose="020B0604030504040204" pitchFamily="34" charset="-128"/>
              <a:ea typeface="Meiryo" panose="020B0604030504040204" pitchFamily="34" charset="-128"/>
            </a:rPr>
            <a:t>断面同定</a:t>
          </a:r>
        </a:p>
      </dgm:t>
    </dgm:pt>
    <dgm:pt modelId="{C7E8350A-7D9E-D64B-80D8-2A3FBE1F3365}" type="parTrans" cxnId="{368E6E4B-183A-0340-860E-84386BF757C6}">
      <dgm:prSet/>
      <dgm:spPr/>
      <dgm:t>
        <a:bodyPr/>
        <a:lstStyle/>
        <a:p>
          <a:endParaRPr kumimoji="1" lang="ja-JP" altLang="en-US"/>
        </a:p>
      </dgm:t>
    </dgm:pt>
    <dgm:pt modelId="{EA5278A0-9E15-0844-B821-4C7C4E097AE0}" type="sibTrans" cxnId="{368E6E4B-183A-0340-860E-84386BF757C6}">
      <dgm:prSet/>
      <dgm:spPr/>
      <dgm:t>
        <a:bodyPr/>
        <a:lstStyle/>
        <a:p>
          <a:endParaRPr kumimoji="1" lang="ja-JP" altLang="en-US"/>
        </a:p>
      </dgm:t>
    </dgm:pt>
    <dgm:pt modelId="{F00681A7-5107-494A-9099-76B872618BF9}">
      <dgm:prSet phldrT="[テキスト]" custT="1"/>
      <dgm:spPr/>
      <dgm:t>
        <a:bodyPr/>
        <a:lstStyle/>
        <a:p>
          <a:r>
            <a:rPr kumimoji="1" lang="ja-JP" altLang="en-US" sz="2000" b="1">
              <a:latin typeface="Meiryo" panose="020B0604030504040204" pitchFamily="34" charset="-128"/>
              <a:ea typeface="Meiryo" panose="020B0604030504040204" pitchFamily="34" charset="-128"/>
            </a:rPr>
            <a:t>誤差計算</a:t>
          </a:r>
        </a:p>
      </dgm:t>
    </dgm:pt>
    <dgm:pt modelId="{A2C8CE1F-41C3-6F44-98CE-7A568594DC88}" type="parTrans" cxnId="{3714089E-EF5C-D54F-9902-4BA1266A3758}">
      <dgm:prSet/>
      <dgm:spPr/>
      <dgm:t>
        <a:bodyPr/>
        <a:lstStyle/>
        <a:p>
          <a:endParaRPr kumimoji="1" lang="ja-JP" altLang="en-US"/>
        </a:p>
      </dgm:t>
    </dgm:pt>
    <dgm:pt modelId="{EA4076E0-75B5-C64B-87CB-8305A3EDD6F4}" type="sibTrans" cxnId="{3714089E-EF5C-D54F-9902-4BA1266A3758}">
      <dgm:prSet/>
      <dgm:spPr/>
      <dgm:t>
        <a:bodyPr/>
        <a:lstStyle/>
        <a:p>
          <a:endParaRPr kumimoji="1" lang="ja-JP" altLang="en-US"/>
        </a:p>
      </dgm:t>
    </dgm:pt>
    <dgm:pt modelId="{F7C4F470-6BDC-7D43-B173-41A6FEF7926A}">
      <dgm:prSet phldrT="[テキスト]" custT="1"/>
      <dgm:spPr/>
      <dgm:t>
        <a:bodyPr/>
        <a:lstStyle/>
        <a:p>
          <a:r>
            <a:rPr kumimoji="1" lang="ja-JP" altLang="en-US" sz="2000" b="1">
              <a:latin typeface="Meiryo" panose="020B0604030504040204" pitchFamily="34" charset="-128"/>
              <a:ea typeface="Meiryo" panose="020B0604030504040204" pitchFamily="34" charset="-128"/>
            </a:rPr>
            <a:t>評価比較</a:t>
          </a:r>
        </a:p>
      </dgm:t>
    </dgm:pt>
    <dgm:pt modelId="{29A41977-8080-F642-9416-4291E9AD73D5}" type="parTrans" cxnId="{6F53F804-D5B1-C948-B385-A4EEECEAD7C9}">
      <dgm:prSet/>
      <dgm:spPr/>
      <dgm:t>
        <a:bodyPr/>
        <a:lstStyle/>
        <a:p>
          <a:endParaRPr kumimoji="1" lang="ja-JP" altLang="en-US"/>
        </a:p>
      </dgm:t>
    </dgm:pt>
    <dgm:pt modelId="{899902C7-0E5A-8A4F-AC82-2137D5A986D9}" type="sibTrans" cxnId="{6F53F804-D5B1-C948-B385-A4EEECEAD7C9}">
      <dgm:prSet/>
      <dgm:spPr/>
      <dgm:t>
        <a:bodyPr/>
        <a:lstStyle/>
        <a:p>
          <a:endParaRPr kumimoji="1" lang="ja-JP" altLang="en-US"/>
        </a:p>
      </dgm:t>
    </dgm:pt>
    <dgm:pt modelId="{08BFFCBF-870D-9144-93EF-7C9C710586C0}" type="pres">
      <dgm:prSet presAssocID="{286162C2-A520-C740-9748-7EE81D112961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8C03B37B-9E45-8A45-B00F-ECB721234530}" type="pres">
      <dgm:prSet presAssocID="{402BA8B8-37AC-E64F-A666-D6A7B37DDB4F}" presName="Accent1" presStyleCnt="0"/>
      <dgm:spPr/>
    </dgm:pt>
    <dgm:pt modelId="{A54EF336-276C-5A40-B96B-608936DDD9F7}" type="pres">
      <dgm:prSet presAssocID="{402BA8B8-37AC-E64F-A666-D6A7B37DDB4F}" presName="Accent" presStyleLbl="node1" presStyleIdx="0" presStyleCnt="3"/>
      <dgm:spPr/>
    </dgm:pt>
    <dgm:pt modelId="{D785A246-AB03-3141-9A6F-40568BCDFDDD}" type="pres">
      <dgm:prSet presAssocID="{402BA8B8-37AC-E64F-A666-D6A7B37DDB4F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5832B585-2499-E348-898E-7C943460C23A}" type="pres">
      <dgm:prSet presAssocID="{F00681A7-5107-494A-9099-76B872618BF9}" presName="Accent2" presStyleCnt="0"/>
      <dgm:spPr/>
    </dgm:pt>
    <dgm:pt modelId="{C00150C8-1887-A24F-AFDC-D9EC96DFA28B}" type="pres">
      <dgm:prSet presAssocID="{F00681A7-5107-494A-9099-76B872618BF9}" presName="Accent" presStyleLbl="node1" presStyleIdx="1" presStyleCnt="3"/>
      <dgm:spPr/>
    </dgm:pt>
    <dgm:pt modelId="{ABAB1134-022F-6745-882F-87D3B022B0C8}" type="pres">
      <dgm:prSet presAssocID="{F00681A7-5107-494A-9099-76B872618BF9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A0511C51-E645-2E47-AAAF-6B473CCF8C69}" type="pres">
      <dgm:prSet presAssocID="{F7C4F470-6BDC-7D43-B173-41A6FEF7926A}" presName="Accent3" presStyleCnt="0"/>
      <dgm:spPr/>
    </dgm:pt>
    <dgm:pt modelId="{E681F9B5-AABA-7640-9C9C-75264560CA20}" type="pres">
      <dgm:prSet presAssocID="{F7C4F470-6BDC-7D43-B173-41A6FEF7926A}" presName="Accent" presStyleLbl="node1" presStyleIdx="2" presStyleCnt="3"/>
      <dgm:spPr/>
    </dgm:pt>
    <dgm:pt modelId="{16481468-0783-5B49-BFC1-EFFC7E163F48}" type="pres">
      <dgm:prSet presAssocID="{F7C4F470-6BDC-7D43-B173-41A6FEF7926A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6F53F804-D5B1-C948-B385-A4EEECEAD7C9}" srcId="{286162C2-A520-C740-9748-7EE81D112961}" destId="{F7C4F470-6BDC-7D43-B173-41A6FEF7926A}" srcOrd="2" destOrd="0" parTransId="{29A41977-8080-F642-9416-4291E9AD73D5}" sibTransId="{899902C7-0E5A-8A4F-AC82-2137D5A986D9}"/>
    <dgm:cxn modelId="{F808EA2F-A200-3345-9C51-40F61F0F75F3}" type="presOf" srcId="{F7C4F470-6BDC-7D43-B173-41A6FEF7926A}" destId="{16481468-0783-5B49-BFC1-EFFC7E163F48}" srcOrd="0" destOrd="0" presId="urn:microsoft.com/office/officeart/2009/layout/CircleArrowProcess"/>
    <dgm:cxn modelId="{2A9EC935-AD36-E544-A4A2-151E304C5F34}" type="presOf" srcId="{F00681A7-5107-494A-9099-76B872618BF9}" destId="{ABAB1134-022F-6745-882F-87D3B022B0C8}" srcOrd="0" destOrd="0" presId="urn:microsoft.com/office/officeart/2009/layout/CircleArrowProcess"/>
    <dgm:cxn modelId="{D48C6E47-58B1-ED43-8E15-888E5D13B727}" type="presOf" srcId="{402BA8B8-37AC-E64F-A666-D6A7B37DDB4F}" destId="{D785A246-AB03-3141-9A6F-40568BCDFDDD}" srcOrd="0" destOrd="0" presId="urn:microsoft.com/office/officeart/2009/layout/CircleArrowProcess"/>
    <dgm:cxn modelId="{368E6E4B-183A-0340-860E-84386BF757C6}" srcId="{286162C2-A520-C740-9748-7EE81D112961}" destId="{402BA8B8-37AC-E64F-A666-D6A7B37DDB4F}" srcOrd="0" destOrd="0" parTransId="{C7E8350A-7D9E-D64B-80D8-2A3FBE1F3365}" sibTransId="{EA5278A0-9E15-0844-B821-4C7C4E097AE0}"/>
    <dgm:cxn modelId="{3714089E-EF5C-D54F-9902-4BA1266A3758}" srcId="{286162C2-A520-C740-9748-7EE81D112961}" destId="{F00681A7-5107-494A-9099-76B872618BF9}" srcOrd="1" destOrd="0" parTransId="{A2C8CE1F-41C3-6F44-98CE-7A568594DC88}" sibTransId="{EA4076E0-75B5-C64B-87CB-8305A3EDD6F4}"/>
    <dgm:cxn modelId="{AE7099A3-9829-F140-89A2-EEDBCF20968E}" type="presOf" srcId="{286162C2-A520-C740-9748-7EE81D112961}" destId="{08BFFCBF-870D-9144-93EF-7C9C710586C0}" srcOrd="0" destOrd="0" presId="urn:microsoft.com/office/officeart/2009/layout/CircleArrowProcess"/>
    <dgm:cxn modelId="{25B717F0-5FA6-3141-8782-E66D04AD5A54}" type="presParOf" srcId="{08BFFCBF-870D-9144-93EF-7C9C710586C0}" destId="{8C03B37B-9E45-8A45-B00F-ECB721234530}" srcOrd="0" destOrd="0" presId="urn:microsoft.com/office/officeart/2009/layout/CircleArrowProcess"/>
    <dgm:cxn modelId="{4EEF7871-3D61-7D4A-B63F-77737885306D}" type="presParOf" srcId="{8C03B37B-9E45-8A45-B00F-ECB721234530}" destId="{A54EF336-276C-5A40-B96B-608936DDD9F7}" srcOrd="0" destOrd="0" presId="urn:microsoft.com/office/officeart/2009/layout/CircleArrowProcess"/>
    <dgm:cxn modelId="{FE675424-AF41-D444-9CC5-8431B9B5010D}" type="presParOf" srcId="{08BFFCBF-870D-9144-93EF-7C9C710586C0}" destId="{D785A246-AB03-3141-9A6F-40568BCDFDDD}" srcOrd="1" destOrd="0" presId="urn:microsoft.com/office/officeart/2009/layout/CircleArrowProcess"/>
    <dgm:cxn modelId="{3139FB5D-5713-B048-B740-FC35FDD9F4F7}" type="presParOf" srcId="{08BFFCBF-870D-9144-93EF-7C9C710586C0}" destId="{5832B585-2499-E348-898E-7C943460C23A}" srcOrd="2" destOrd="0" presId="urn:microsoft.com/office/officeart/2009/layout/CircleArrowProcess"/>
    <dgm:cxn modelId="{314BF057-D02B-AC41-AD4D-476364E6171D}" type="presParOf" srcId="{5832B585-2499-E348-898E-7C943460C23A}" destId="{C00150C8-1887-A24F-AFDC-D9EC96DFA28B}" srcOrd="0" destOrd="0" presId="urn:microsoft.com/office/officeart/2009/layout/CircleArrowProcess"/>
    <dgm:cxn modelId="{BF990022-139E-304B-964B-2E74371071B8}" type="presParOf" srcId="{08BFFCBF-870D-9144-93EF-7C9C710586C0}" destId="{ABAB1134-022F-6745-882F-87D3B022B0C8}" srcOrd="3" destOrd="0" presId="urn:microsoft.com/office/officeart/2009/layout/CircleArrowProcess"/>
    <dgm:cxn modelId="{25F9E68A-25B0-084B-8940-DA1109937985}" type="presParOf" srcId="{08BFFCBF-870D-9144-93EF-7C9C710586C0}" destId="{A0511C51-E645-2E47-AAAF-6B473CCF8C69}" srcOrd="4" destOrd="0" presId="urn:microsoft.com/office/officeart/2009/layout/CircleArrowProcess"/>
    <dgm:cxn modelId="{4EEA57C0-C68B-E542-8F80-1704DB7736A1}" type="presParOf" srcId="{A0511C51-E645-2E47-AAAF-6B473CCF8C69}" destId="{E681F9B5-AABA-7640-9C9C-75264560CA20}" srcOrd="0" destOrd="0" presId="urn:microsoft.com/office/officeart/2009/layout/CircleArrowProcess"/>
    <dgm:cxn modelId="{BF14E388-277D-9F4F-86C1-F4E7E88ECA7F}" type="presParOf" srcId="{08BFFCBF-870D-9144-93EF-7C9C710586C0}" destId="{16481468-0783-5B49-BFC1-EFFC7E163F48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98C714-7092-C444-91AE-5BAE5B415E9C}" type="doc">
      <dgm:prSet loTypeId="urn:microsoft.com/office/officeart/2005/8/layout/cycle3" loCatId="" qsTypeId="urn:microsoft.com/office/officeart/2005/8/quickstyle/simple3" qsCatId="simple" csTypeId="urn:microsoft.com/office/officeart/2005/8/colors/accent1_3" csCatId="accent1" phldr="1"/>
      <dgm:spPr/>
      <dgm:t>
        <a:bodyPr/>
        <a:lstStyle/>
        <a:p>
          <a:endParaRPr kumimoji="1" lang="ja-JP" altLang="en-US"/>
        </a:p>
      </dgm:t>
    </dgm:pt>
    <dgm:pt modelId="{F3C47885-6EC5-E440-A366-335CCADDC239}">
      <dgm:prSet phldrT="[テキスト]" custT="1"/>
      <dgm:spPr/>
      <dgm:t>
        <a:bodyPr/>
        <a:lstStyle/>
        <a:p>
          <a:r>
            <a:rPr kumimoji="1" lang="ja-JP" altLang="en-US" sz="2800" b="1" dirty="0">
              <a:latin typeface="Meiryo" panose="020B0604030504040204" pitchFamily="34" charset="-128"/>
              <a:ea typeface="Meiryo" panose="020B0604030504040204" pitchFamily="34" charset="-128"/>
            </a:rPr>
            <a:t>要素断面の</a:t>
          </a:r>
          <a:br>
            <a:rPr kumimoji="1" lang="en-US" altLang="ja-JP" sz="2800" b="1" dirty="0">
              <a:latin typeface="Meiryo" panose="020B0604030504040204" pitchFamily="34" charset="-128"/>
              <a:ea typeface="Meiryo" panose="020B0604030504040204" pitchFamily="34" charset="-128"/>
            </a:rPr>
          </a:br>
          <a:r>
            <a:rPr kumimoji="1" lang="ja-JP" altLang="en-US" sz="2800" b="1" dirty="0">
              <a:latin typeface="Meiryo" panose="020B0604030504040204" pitchFamily="34" charset="-128"/>
              <a:ea typeface="Meiryo" panose="020B0604030504040204" pitchFamily="34" charset="-128"/>
            </a:rPr>
            <a:t>軸線を定義</a:t>
          </a:r>
          <a:endParaRPr kumimoji="1" lang="en-US" altLang="ja-JP" sz="2800" b="1" dirty="0">
            <a:latin typeface="Meiryo" panose="020B0604030504040204" pitchFamily="34" charset="-128"/>
            <a:ea typeface="Meiryo" panose="020B0604030504040204" pitchFamily="34" charset="-128"/>
          </a:endParaRPr>
        </a:p>
      </dgm:t>
    </dgm:pt>
    <dgm:pt modelId="{D1021782-2BBF-0147-A6DA-F9DA8904EFF0}" type="parTrans" cxnId="{A0427FC0-03E6-3640-B48F-EA5BE3F6B338}">
      <dgm:prSet/>
      <dgm:spPr/>
      <dgm:t>
        <a:bodyPr/>
        <a:lstStyle/>
        <a:p>
          <a:endParaRPr kumimoji="1" lang="ja-JP" altLang="en-US"/>
        </a:p>
      </dgm:t>
    </dgm:pt>
    <dgm:pt modelId="{04A8DCBF-E0CA-9F47-9E56-044496C5BC32}" type="sibTrans" cxnId="{A0427FC0-03E6-3640-B48F-EA5BE3F6B338}">
      <dgm:prSet/>
      <dgm:spPr/>
      <dgm:t>
        <a:bodyPr/>
        <a:lstStyle/>
        <a:p>
          <a:endParaRPr kumimoji="1" lang="ja-JP" altLang="en-US"/>
        </a:p>
      </dgm:t>
    </dgm:pt>
    <dgm:pt modelId="{3E31E944-BDD9-714F-BDBA-B9ACE87D50E8}">
      <dgm:prSet phldrT="[テキスト]" custT="1"/>
      <dgm:spPr/>
      <dgm:t>
        <a:bodyPr/>
        <a:lstStyle/>
        <a:p>
          <a:r>
            <a:rPr kumimoji="1" lang="ja-JP" altLang="en-US" sz="2800" b="1" dirty="0">
              <a:latin typeface="Meiryo" panose="020B0604030504040204" pitchFamily="34" charset="-128"/>
              <a:ea typeface="Meiryo" panose="020B0604030504040204" pitchFamily="34" charset="-128"/>
            </a:rPr>
            <a:t>輪郭同定</a:t>
          </a:r>
        </a:p>
      </dgm:t>
    </dgm:pt>
    <dgm:pt modelId="{5CA5AE55-BA4B-8D40-8F34-A926E772A15C}" type="parTrans" cxnId="{731635A4-A649-C742-93DE-C7448653D8E0}">
      <dgm:prSet/>
      <dgm:spPr/>
      <dgm:t>
        <a:bodyPr/>
        <a:lstStyle/>
        <a:p>
          <a:endParaRPr kumimoji="1" lang="ja-JP" altLang="en-US"/>
        </a:p>
      </dgm:t>
    </dgm:pt>
    <dgm:pt modelId="{7AFE4970-C4B1-3C47-8F97-84B2DD89BE41}" type="sibTrans" cxnId="{731635A4-A649-C742-93DE-C7448653D8E0}">
      <dgm:prSet/>
      <dgm:spPr/>
      <dgm:t>
        <a:bodyPr/>
        <a:lstStyle/>
        <a:p>
          <a:endParaRPr kumimoji="1" lang="ja-JP" altLang="en-US"/>
        </a:p>
      </dgm:t>
    </dgm:pt>
    <dgm:pt modelId="{CCA48167-EA2E-164E-AA63-F03E6816EDC9}">
      <dgm:prSet phldrT="[テキスト]" custT="1"/>
      <dgm:spPr/>
      <dgm:t>
        <a:bodyPr/>
        <a:lstStyle/>
        <a:p>
          <a:r>
            <a:rPr kumimoji="1" lang="ja-JP" altLang="en-US" sz="2800" b="1">
              <a:latin typeface="Meiryo" panose="020B0604030504040204" pitchFamily="34" charset="-128"/>
              <a:ea typeface="Meiryo" panose="020B0604030504040204" pitchFamily="34" charset="-128"/>
            </a:rPr>
            <a:t>特徴点座標取得</a:t>
          </a:r>
        </a:p>
      </dgm:t>
    </dgm:pt>
    <dgm:pt modelId="{C2B6D9EE-1905-EA42-A93D-ECEC9FB84B39}" type="parTrans" cxnId="{1BF51157-9706-5740-B3FB-D483540BAE40}">
      <dgm:prSet/>
      <dgm:spPr/>
      <dgm:t>
        <a:bodyPr/>
        <a:lstStyle/>
        <a:p>
          <a:endParaRPr kumimoji="1" lang="ja-JP" altLang="en-US"/>
        </a:p>
      </dgm:t>
    </dgm:pt>
    <dgm:pt modelId="{362601C0-428F-A642-B288-84EE01EA35AC}" type="sibTrans" cxnId="{1BF51157-9706-5740-B3FB-D483540BAE40}">
      <dgm:prSet/>
      <dgm:spPr/>
      <dgm:t>
        <a:bodyPr/>
        <a:lstStyle/>
        <a:p>
          <a:endParaRPr kumimoji="1" lang="ja-JP" altLang="en-US"/>
        </a:p>
      </dgm:t>
    </dgm:pt>
    <dgm:pt modelId="{AC1DFE13-9B67-A94E-84F2-E9FEBAA6C45B}" type="pres">
      <dgm:prSet presAssocID="{1E98C714-7092-C444-91AE-5BAE5B415E9C}" presName="Name0" presStyleCnt="0">
        <dgm:presLayoutVars>
          <dgm:dir/>
          <dgm:resizeHandles val="exact"/>
        </dgm:presLayoutVars>
      </dgm:prSet>
      <dgm:spPr/>
    </dgm:pt>
    <dgm:pt modelId="{CEE6702E-4A10-944C-A956-51A4D39CD431}" type="pres">
      <dgm:prSet presAssocID="{1E98C714-7092-C444-91AE-5BAE5B415E9C}" presName="cycle" presStyleCnt="0"/>
      <dgm:spPr/>
    </dgm:pt>
    <dgm:pt modelId="{A7CC54E8-C86D-8B4C-BF55-2D4BDA88CA49}" type="pres">
      <dgm:prSet presAssocID="{F3C47885-6EC5-E440-A366-335CCADDC239}" presName="nodeFirstNode" presStyleLbl="node1" presStyleIdx="0" presStyleCnt="3" custScaleX="109165" custScaleY="134641">
        <dgm:presLayoutVars>
          <dgm:bulletEnabled val="1"/>
        </dgm:presLayoutVars>
      </dgm:prSet>
      <dgm:spPr/>
    </dgm:pt>
    <dgm:pt modelId="{DD5C9514-FAF9-B14D-A7F3-3771E4CF6F5F}" type="pres">
      <dgm:prSet presAssocID="{04A8DCBF-E0CA-9F47-9E56-044496C5BC32}" presName="sibTransFirstNode" presStyleLbl="bgShp" presStyleIdx="0" presStyleCnt="1"/>
      <dgm:spPr/>
    </dgm:pt>
    <dgm:pt modelId="{AAED6CD4-F7F0-374E-8469-8D4224651827}" type="pres">
      <dgm:prSet presAssocID="{3E31E944-BDD9-714F-BDBA-B9ACE87D50E8}" presName="nodeFollowingNodes" presStyleLbl="node1" presStyleIdx="1" presStyleCnt="3" custScaleX="102720" custScaleY="136842">
        <dgm:presLayoutVars>
          <dgm:bulletEnabled val="1"/>
        </dgm:presLayoutVars>
      </dgm:prSet>
      <dgm:spPr/>
    </dgm:pt>
    <dgm:pt modelId="{266FFF64-3BAC-D144-B627-A40F979ECB0D}" type="pres">
      <dgm:prSet presAssocID="{CCA48167-EA2E-164E-AA63-F03E6816EDC9}" presName="nodeFollowingNodes" presStyleLbl="node1" presStyleIdx="2" presStyleCnt="3" custScaleX="100438" custScaleY="131042">
        <dgm:presLayoutVars>
          <dgm:bulletEnabled val="1"/>
        </dgm:presLayoutVars>
      </dgm:prSet>
      <dgm:spPr/>
    </dgm:pt>
  </dgm:ptLst>
  <dgm:cxnLst>
    <dgm:cxn modelId="{21353933-3A29-684A-9943-F1D183134C40}" type="presOf" srcId="{CCA48167-EA2E-164E-AA63-F03E6816EDC9}" destId="{266FFF64-3BAC-D144-B627-A40F979ECB0D}" srcOrd="0" destOrd="0" presId="urn:microsoft.com/office/officeart/2005/8/layout/cycle3"/>
    <dgm:cxn modelId="{75DD7745-4E35-B349-A44C-74C21715CF47}" type="presOf" srcId="{3E31E944-BDD9-714F-BDBA-B9ACE87D50E8}" destId="{AAED6CD4-F7F0-374E-8469-8D4224651827}" srcOrd="0" destOrd="0" presId="urn:microsoft.com/office/officeart/2005/8/layout/cycle3"/>
    <dgm:cxn modelId="{1BF51157-9706-5740-B3FB-D483540BAE40}" srcId="{1E98C714-7092-C444-91AE-5BAE5B415E9C}" destId="{CCA48167-EA2E-164E-AA63-F03E6816EDC9}" srcOrd="2" destOrd="0" parTransId="{C2B6D9EE-1905-EA42-A93D-ECEC9FB84B39}" sibTransId="{362601C0-428F-A642-B288-84EE01EA35AC}"/>
    <dgm:cxn modelId="{E7CDDE6F-4024-A244-A6BB-3A71471D6726}" type="presOf" srcId="{F3C47885-6EC5-E440-A366-335CCADDC239}" destId="{A7CC54E8-C86D-8B4C-BF55-2D4BDA88CA49}" srcOrd="0" destOrd="0" presId="urn:microsoft.com/office/officeart/2005/8/layout/cycle3"/>
    <dgm:cxn modelId="{731635A4-A649-C742-93DE-C7448653D8E0}" srcId="{1E98C714-7092-C444-91AE-5BAE5B415E9C}" destId="{3E31E944-BDD9-714F-BDBA-B9ACE87D50E8}" srcOrd="1" destOrd="0" parTransId="{5CA5AE55-BA4B-8D40-8F34-A926E772A15C}" sibTransId="{7AFE4970-C4B1-3C47-8F97-84B2DD89BE41}"/>
    <dgm:cxn modelId="{C6FE47C0-772D-C943-9D2F-1CD946529761}" type="presOf" srcId="{04A8DCBF-E0CA-9F47-9E56-044496C5BC32}" destId="{DD5C9514-FAF9-B14D-A7F3-3771E4CF6F5F}" srcOrd="0" destOrd="0" presId="urn:microsoft.com/office/officeart/2005/8/layout/cycle3"/>
    <dgm:cxn modelId="{A0427FC0-03E6-3640-B48F-EA5BE3F6B338}" srcId="{1E98C714-7092-C444-91AE-5BAE5B415E9C}" destId="{F3C47885-6EC5-E440-A366-335CCADDC239}" srcOrd="0" destOrd="0" parTransId="{D1021782-2BBF-0147-A6DA-F9DA8904EFF0}" sibTransId="{04A8DCBF-E0CA-9F47-9E56-044496C5BC32}"/>
    <dgm:cxn modelId="{07A880D4-B468-3849-90D9-748BDA64CB8D}" type="presOf" srcId="{1E98C714-7092-C444-91AE-5BAE5B415E9C}" destId="{AC1DFE13-9B67-A94E-84F2-E9FEBAA6C45B}" srcOrd="0" destOrd="0" presId="urn:microsoft.com/office/officeart/2005/8/layout/cycle3"/>
    <dgm:cxn modelId="{C9FFB4ED-BC74-844D-99DB-33D9A8892289}" type="presParOf" srcId="{AC1DFE13-9B67-A94E-84F2-E9FEBAA6C45B}" destId="{CEE6702E-4A10-944C-A956-51A4D39CD431}" srcOrd="0" destOrd="0" presId="urn:microsoft.com/office/officeart/2005/8/layout/cycle3"/>
    <dgm:cxn modelId="{AFA8D3EB-2ECC-B54B-9DBA-1AE7B5D1B987}" type="presParOf" srcId="{CEE6702E-4A10-944C-A956-51A4D39CD431}" destId="{A7CC54E8-C86D-8B4C-BF55-2D4BDA88CA49}" srcOrd="0" destOrd="0" presId="urn:microsoft.com/office/officeart/2005/8/layout/cycle3"/>
    <dgm:cxn modelId="{714DA297-2F52-254F-9EA8-A8B4BDEFFAD7}" type="presParOf" srcId="{CEE6702E-4A10-944C-A956-51A4D39CD431}" destId="{DD5C9514-FAF9-B14D-A7F3-3771E4CF6F5F}" srcOrd="1" destOrd="0" presId="urn:microsoft.com/office/officeart/2005/8/layout/cycle3"/>
    <dgm:cxn modelId="{EAEC5091-0ABD-BD49-9F94-3E76AC97C2F0}" type="presParOf" srcId="{CEE6702E-4A10-944C-A956-51A4D39CD431}" destId="{AAED6CD4-F7F0-374E-8469-8D4224651827}" srcOrd="2" destOrd="0" presId="urn:microsoft.com/office/officeart/2005/8/layout/cycle3"/>
    <dgm:cxn modelId="{6393D0F0-6ED7-4F46-8914-3C9C026B926B}" type="presParOf" srcId="{CEE6702E-4A10-944C-A956-51A4D39CD431}" destId="{266FFF64-3BAC-D144-B627-A40F979ECB0D}" srcOrd="3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9636B91-FF95-4740-97C7-453050D86435}" type="doc">
      <dgm:prSet loTypeId="urn:microsoft.com/office/officeart/2005/8/layout/chevron1" loCatId="process" qsTypeId="urn:microsoft.com/office/officeart/2005/8/quickstyle/simple3" qsCatId="simple" csTypeId="urn:microsoft.com/office/officeart/2005/8/colors/accent1_2" csCatId="accent1" phldr="1"/>
      <dgm:spPr/>
    </dgm:pt>
    <dgm:pt modelId="{EBEDD020-B3B1-4C5B-B9E1-0F8E9316322E}">
      <dgm:prSet phldrT="[テキスト]"/>
      <dgm:spPr/>
      <dgm:t>
        <a:bodyPr/>
        <a:lstStyle/>
        <a:p>
          <a:r>
            <a:rPr kumimoji="1" lang="ja-JP" altLang="en-US" dirty="0"/>
            <a:t>断面に</a:t>
          </a:r>
          <a:br>
            <a:rPr kumimoji="1" lang="en-US" altLang="ja-JP" dirty="0"/>
          </a:br>
          <a:r>
            <a:rPr kumimoji="1" lang="ja-JP" altLang="en-US" dirty="0"/>
            <a:t>点を投影</a:t>
          </a:r>
        </a:p>
      </dgm:t>
    </dgm:pt>
    <dgm:pt modelId="{246B4107-9994-4882-807B-DDE365322CCD}" type="parTrans" cxnId="{0C9BC2EB-5768-4FA4-85C2-58724599F27C}">
      <dgm:prSet/>
      <dgm:spPr/>
      <dgm:t>
        <a:bodyPr/>
        <a:lstStyle/>
        <a:p>
          <a:endParaRPr kumimoji="1" lang="ja-JP" altLang="en-US"/>
        </a:p>
      </dgm:t>
    </dgm:pt>
    <dgm:pt modelId="{0220CC67-35B1-4315-A2AC-D085FF743922}" type="sibTrans" cxnId="{0C9BC2EB-5768-4FA4-85C2-58724599F27C}">
      <dgm:prSet/>
      <dgm:spPr/>
      <dgm:t>
        <a:bodyPr/>
        <a:lstStyle/>
        <a:p>
          <a:endParaRPr kumimoji="1" lang="ja-JP" altLang="en-US"/>
        </a:p>
      </dgm:t>
    </dgm:pt>
    <dgm:pt modelId="{AF6502D7-A5FB-4771-91D8-66DC5A60C54B}">
      <dgm:prSet phldrT="[テキスト]"/>
      <dgm:spPr/>
      <dgm:t>
        <a:bodyPr/>
        <a:lstStyle/>
        <a:p>
          <a:r>
            <a:rPr kumimoji="1" lang="ja-JP" altLang="en-US" dirty="0"/>
            <a:t>中心線分の同定</a:t>
          </a:r>
        </a:p>
      </dgm:t>
    </dgm:pt>
    <dgm:pt modelId="{4019EC47-FFBE-41EA-891D-9F6CFB4CBBFF}" type="parTrans" cxnId="{8337FDE1-B6CF-4EBD-B075-97D68D77931A}">
      <dgm:prSet/>
      <dgm:spPr/>
      <dgm:t>
        <a:bodyPr/>
        <a:lstStyle/>
        <a:p>
          <a:endParaRPr kumimoji="1" lang="ja-JP" altLang="en-US"/>
        </a:p>
      </dgm:t>
    </dgm:pt>
    <dgm:pt modelId="{E30CAB38-6A08-4BF2-BFC3-80E643301E02}" type="sibTrans" cxnId="{8337FDE1-B6CF-4EBD-B075-97D68D77931A}">
      <dgm:prSet/>
      <dgm:spPr/>
      <dgm:t>
        <a:bodyPr/>
        <a:lstStyle/>
        <a:p>
          <a:endParaRPr kumimoji="1" lang="ja-JP" altLang="en-US"/>
        </a:p>
      </dgm:t>
    </dgm:pt>
    <dgm:pt modelId="{3AE8D615-A7D7-4389-8C10-69B8E863A5E6}">
      <dgm:prSet phldrT="[テキスト]"/>
      <dgm:spPr/>
      <dgm:t>
        <a:bodyPr/>
        <a:lstStyle/>
        <a:p>
          <a:r>
            <a:rPr kumimoji="1" lang="ja-JP" altLang="en-US" dirty="0"/>
            <a:t>グルーピング</a:t>
          </a:r>
        </a:p>
      </dgm:t>
    </dgm:pt>
    <dgm:pt modelId="{88E462E7-3FB4-4296-B6FF-DC517D4575F2}" type="parTrans" cxnId="{B0B9DAC3-AE1A-402B-87FB-A46D3EFEED4A}">
      <dgm:prSet/>
      <dgm:spPr/>
      <dgm:t>
        <a:bodyPr/>
        <a:lstStyle/>
        <a:p>
          <a:endParaRPr kumimoji="1" lang="ja-JP" altLang="en-US"/>
        </a:p>
      </dgm:t>
    </dgm:pt>
    <dgm:pt modelId="{3EDC930B-551E-4906-B53C-46A13C10F7A2}" type="sibTrans" cxnId="{B0B9DAC3-AE1A-402B-87FB-A46D3EFEED4A}">
      <dgm:prSet/>
      <dgm:spPr/>
      <dgm:t>
        <a:bodyPr/>
        <a:lstStyle/>
        <a:p>
          <a:endParaRPr kumimoji="1" lang="ja-JP" altLang="en-US"/>
        </a:p>
      </dgm:t>
    </dgm:pt>
    <dgm:pt modelId="{8B252ECD-EB60-499E-8B32-7E863F3DF005}">
      <dgm:prSet phldrT="[テキスト]"/>
      <dgm:spPr/>
      <dgm:t>
        <a:bodyPr/>
        <a:lstStyle/>
        <a:p>
          <a:r>
            <a:rPr kumimoji="1" lang="ja-JP" altLang="en-US" dirty="0"/>
            <a:t>輪郭線分の同定</a:t>
          </a:r>
        </a:p>
      </dgm:t>
    </dgm:pt>
    <dgm:pt modelId="{9EEF83DE-0CA4-441F-BBF6-B80B5CDEC9F8}" type="parTrans" cxnId="{9C3F2F11-9BF8-4956-8070-1B2FB78D7B64}">
      <dgm:prSet/>
      <dgm:spPr/>
      <dgm:t>
        <a:bodyPr/>
        <a:lstStyle/>
        <a:p>
          <a:endParaRPr kumimoji="1" lang="ja-JP" altLang="en-US"/>
        </a:p>
      </dgm:t>
    </dgm:pt>
    <dgm:pt modelId="{5C65ADC6-CEDB-453B-8D0A-0C6CFD5F479A}" type="sibTrans" cxnId="{9C3F2F11-9BF8-4956-8070-1B2FB78D7B64}">
      <dgm:prSet/>
      <dgm:spPr/>
      <dgm:t>
        <a:bodyPr/>
        <a:lstStyle/>
        <a:p>
          <a:endParaRPr kumimoji="1" lang="ja-JP" altLang="en-US"/>
        </a:p>
      </dgm:t>
    </dgm:pt>
    <dgm:pt modelId="{813EE5D9-2D8A-48F7-8943-2D4D710219A3}">
      <dgm:prSet phldrT="[テキスト]"/>
      <dgm:spPr/>
      <dgm:t>
        <a:bodyPr/>
        <a:lstStyle/>
        <a:p>
          <a:r>
            <a:rPr kumimoji="1" lang="ja-JP" altLang="en-US" dirty="0"/>
            <a:t>特徴点</a:t>
          </a:r>
          <a:br>
            <a:rPr kumimoji="1" lang="en-US" altLang="ja-JP" dirty="0"/>
          </a:br>
          <a:r>
            <a:rPr kumimoji="1" lang="ja-JP" altLang="en-US" dirty="0"/>
            <a:t>座標を取得</a:t>
          </a:r>
        </a:p>
      </dgm:t>
    </dgm:pt>
    <dgm:pt modelId="{05290DB6-66ED-4881-BC99-3339C4F8A3D0}" type="parTrans" cxnId="{73EDF97E-A808-4801-A75E-873F4AEC7DC6}">
      <dgm:prSet/>
      <dgm:spPr/>
      <dgm:t>
        <a:bodyPr/>
        <a:lstStyle/>
        <a:p>
          <a:endParaRPr kumimoji="1" lang="ja-JP" altLang="en-US"/>
        </a:p>
      </dgm:t>
    </dgm:pt>
    <dgm:pt modelId="{F9F7AEA7-C3B5-4724-82C8-D7F383B2F042}" type="sibTrans" cxnId="{73EDF97E-A808-4801-A75E-873F4AEC7DC6}">
      <dgm:prSet/>
      <dgm:spPr/>
      <dgm:t>
        <a:bodyPr/>
        <a:lstStyle/>
        <a:p>
          <a:endParaRPr kumimoji="1" lang="ja-JP" altLang="en-US"/>
        </a:p>
      </dgm:t>
    </dgm:pt>
    <dgm:pt modelId="{82D7C2BA-276C-4F9B-9E06-648DF709B1B1}" type="pres">
      <dgm:prSet presAssocID="{C9636B91-FF95-4740-97C7-453050D86435}" presName="Name0" presStyleCnt="0">
        <dgm:presLayoutVars>
          <dgm:dir/>
          <dgm:animLvl val="lvl"/>
          <dgm:resizeHandles val="exact"/>
        </dgm:presLayoutVars>
      </dgm:prSet>
      <dgm:spPr/>
    </dgm:pt>
    <dgm:pt modelId="{F060FFDD-DF0D-4564-ADD1-61EF1C2FFD6B}" type="pres">
      <dgm:prSet presAssocID="{EBEDD020-B3B1-4C5B-B9E1-0F8E9316322E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F6DB2CC0-0A16-4C9B-B334-76A3DE443B08}" type="pres">
      <dgm:prSet presAssocID="{0220CC67-35B1-4315-A2AC-D085FF743922}" presName="parTxOnlySpace" presStyleCnt="0"/>
      <dgm:spPr/>
    </dgm:pt>
    <dgm:pt modelId="{887B2B16-0FEF-4D14-9E66-47779AA960C9}" type="pres">
      <dgm:prSet presAssocID="{AF6502D7-A5FB-4771-91D8-66DC5A60C54B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795D501E-FC0A-4B19-862F-CE043ABEF0FA}" type="pres">
      <dgm:prSet presAssocID="{E30CAB38-6A08-4BF2-BFC3-80E643301E02}" presName="parTxOnlySpace" presStyleCnt="0"/>
      <dgm:spPr/>
    </dgm:pt>
    <dgm:pt modelId="{FC8711B1-0515-4EC0-967F-0C6332157213}" type="pres">
      <dgm:prSet presAssocID="{3AE8D615-A7D7-4389-8C10-69B8E863A5E6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8C4F8B91-5B65-4928-B360-7CFC904E3CDF}" type="pres">
      <dgm:prSet presAssocID="{3EDC930B-551E-4906-B53C-46A13C10F7A2}" presName="parTxOnlySpace" presStyleCnt="0"/>
      <dgm:spPr/>
    </dgm:pt>
    <dgm:pt modelId="{95D94FC4-50DE-46D5-B32D-7956D374A124}" type="pres">
      <dgm:prSet presAssocID="{8B252ECD-EB60-499E-8B32-7E863F3DF005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518AD33E-9721-439E-AA23-5A577ACA4F8C}" type="pres">
      <dgm:prSet presAssocID="{5C65ADC6-CEDB-453B-8D0A-0C6CFD5F479A}" presName="parTxOnlySpace" presStyleCnt="0"/>
      <dgm:spPr/>
    </dgm:pt>
    <dgm:pt modelId="{2298841E-82AF-43DF-B578-2DFE82188987}" type="pres">
      <dgm:prSet presAssocID="{813EE5D9-2D8A-48F7-8943-2D4D710219A3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99DD2705-B098-4D43-8A6E-62557A87538B}" type="presOf" srcId="{AF6502D7-A5FB-4771-91D8-66DC5A60C54B}" destId="{887B2B16-0FEF-4D14-9E66-47779AA960C9}" srcOrd="0" destOrd="0" presId="urn:microsoft.com/office/officeart/2005/8/layout/chevron1"/>
    <dgm:cxn modelId="{9C3F2F11-9BF8-4956-8070-1B2FB78D7B64}" srcId="{C9636B91-FF95-4740-97C7-453050D86435}" destId="{8B252ECD-EB60-499E-8B32-7E863F3DF005}" srcOrd="3" destOrd="0" parTransId="{9EEF83DE-0CA4-441F-BBF6-B80B5CDEC9F8}" sibTransId="{5C65ADC6-CEDB-453B-8D0A-0C6CFD5F479A}"/>
    <dgm:cxn modelId="{0DB27177-B7EC-4049-BB12-8756772CA0DE}" type="presOf" srcId="{EBEDD020-B3B1-4C5B-B9E1-0F8E9316322E}" destId="{F060FFDD-DF0D-4564-ADD1-61EF1C2FFD6B}" srcOrd="0" destOrd="0" presId="urn:microsoft.com/office/officeart/2005/8/layout/chevron1"/>
    <dgm:cxn modelId="{73EDF97E-A808-4801-A75E-873F4AEC7DC6}" srcId="{C9636B91-FF95-4740-97C7-453050D86435}" destId="{813EE5D9-2D8A-48F7-8943-2D4D710219A3}" srcOrd="4" destOrd="0" parTransId="{05290DB6-66ED-4881-BC99-3339C4F8A3D0}" sibTransId="{F9F7AEA7-C3B5-4724-82C8-D7F383B2F042}"/>
    <dgm:cxn modelId="{05276FA0-971D-4C18-86FE-54EEDC4230C4}" type="presOf" srcId="{8B252ECD-EB60-499E-8B32-7E863F3DF005}" destId="{95D94FC4-50DE-46D5-B32D-7956D374A124}" srcOrd="0" destOrd="0" presId="urn:microsoft.com/office/officeart/2005/8/layout/chevron1"/>
    <dgm:cxn modelId="{B0B9DAC3-AE1A-402B-87FB-A46D3EFEED4A}" srcId="{C9636B91-FF95-4740-97C7-453050D86435}" destId="{3AE8D615-A7D7-4389-8C10-69B8E863A5E6}" srcOrd="2" destOrd="0" parTransId="{88E462E7-3FB4-4296-B6FF-DC517D4575F2}" sibTransId="{3EDC930B-551E-4906-B53C-46A13C10F7A2}"/>
    <dgm:cxn modelId="{ED414DD4-9036-4F1B-87C3-EB4F4128BA4D}" type="presOf" srcId="{3AE8D615-A7D7-4389-8C10-69B8E863A5E6}" destId="{FC8711B1-0515-4EC0-967F-0C6332157213}" srcOrd="0" destOrd="0" presId="urn:microsoft.com/office/officeart/2005/8/layout/chevron1"/>
    <dgm:cxn modelId="{38D103D9-EF7D-47DF-90D5-5CC2E99CAC92}" type="presOf" srcId="{813EE5D9-2D8A-48F7-8943-2D4D710219A3}" destId="{2298841E-82AF-43DF-B578-2DFE82188987}" srcOrd="0" destOrd="0" presId="urn:microsoft.com/office/officeart/2005/8/layout/chevron1"/>
    <dgm:cxn modelId="{8337FDE1-B6CF-4EBD-B075-97D68D77931A}" srcId="{C9636B91-FF95-4740-97C7-453050D86435}" destId="{AF6502D7-A5FB-4771-91D8-66DC5A60C54B}" srcOrd="1" destOrd="0" parTransId="{4019EC47-FFBE-41EA-891D-9F6CFB4CBBFF}" sibTransId="{E30CAB38-6A08-4BF2-BFC3-80E643301E02}"/>
    <dgm:cxn modelId="{32A3D4E3-267F-4253-8717-CB8E749CC092}" type="presOf" srcId="{C9636B91-FF95-4740-97C7-453050D86435}" destId="{82D7C2BA-276C-4F9B-9E06-648DF709B1B1}" srcOrd="0" destOrd="0" presId="urn:microsoft.com/office/officeart/2005/8/layout/chevron1"/>
    <dgm:cxn modelId="{0C9BC2EB-5768-4FA4-85C2-58724599F27C}" srcId="{C9636B91-FF95-4740-97C7-453050D86435}" destId="{EBEDD020-B3B1-4C5B-B9E1-0F8E9316322E}" srcOrd="0" destOrd="0" parTransId="{246B4107-9994-4882-807B-DDE365322CCD}" sibTransId="{0220CC67-35B1-4315-A2AC-D085FF743922}"/>
    <dgm:cxn modelId="{D274BCAF-0FF6-44C0-8F7D-8BF6A5E90252}" type="presParOf" srcId="{82D7C2BA-276C-4F9B-9E06-648DF709B1B1}" destId="{F060FFDD-DF0D-4564-ADD1-61EF1C2FFD6B}" srcOrd="0" destOrd="0" presId="urn:microsoft.com/office/officeart/2005/8/layout/chevron1"/>
    <dgm:cxn modelId="{3CEECA25-24A3-4B3D-8789-8242588A6ECB}" type="presParOf" srcId="{82D7C2BA-276C-4F9B-9E06-648DF709B1B1}" destId="{F6DB2CC0-0A16-4C9B-B334-76A3DE443B08}" srcOrd="1" destOrd="0" presId="urn:microsoft.com/office/officeart/2005/8/layout/chevron1"/>
    <dgm:cxn modelId="{73223C19-6115-42FB-A707-40A3E2B4CBAC}" type="presParOf" srcId="{82D7C2BA-276C-4F9B-9E06-648DF709B1B1}" destId="{887B2B16-0FEF-4D14-9E66-47779AA960C9}" srcOrd="2" destOrd="0" presId="urn:microsoft.com/office/officeart/2005/8/layout/chevron1"/>
    <dgm:cxn modelId="{9620B259-0B60-4CD3-879F-BCDBFD619F19}" type="presParOf" srcId="{82D7C2BA-276C-4F9B-9E06-648DF709B1B1}" destId="{795D501E-FC0A-4B19-862F-CE043ABEF0FA}" srcOrd="3" destOrd="0" presId="urn:microsoft.com/office/officeart/2005/8/layout/chevron1"/>
    <dgm:cxn modelId="{A74121D6-E373-4861-84A6-8BA515446541}" type="presParOf" srcId="{82D7C2BA-276C-4F9B-9E06-648DF709B1B1}" destId="{FC8711B1-0515-4EC0-967F-0C6332157213}" srcOrd="4" destOrd="0" presId="urn:microsoft.com/office/officeart/2005/8/layout/chevron1"/>
    <dgm:cxn modelId="{0A748639-29A8-489E-9AE6-6B287DBF74A1}" type="presParOf" srcId="{82D7C2BA-276C-4F9B-9E06-648DF709B1B1}" destId="{8C4F8B91-5B65-4928-B360-7CFC904E3CDF}" srcOrd="5" destOrd="0" presId="urn:microsoft.com/office/officeart/2005/8/layout/chevron1"/>
    <dgm:cxn modelId="{57A54528-E440-4212-88EF-3ECF9BCC325F}" type="presParOf" srcId="{82D7C2BA-276C-4F9B-9E06-648DF709B1B1}" destId="{95D94FC4-50DE-46D5-B32D-7956D374A124}" srcOrd="6" destOrd="0" presId="urn:microsoft.com/office/officeart/2005/8/layout/chevron1"/>
    <dgm:cxn modelId="{53BACA2A-7F1B-4D02-BAC7-23316BA51316}" type="presParOf" srcId="{82D7C2BA-276C-4F9B-9E06-648DF709B1B1}" destId="{518AD33E-9721-439E-AA23-5A577ACA4F8C}" srcOrd="7" destOrd="0" presId="urn:microsoft.com/office/officeart/2005/8/layout/chevron1"/>
    <dgm:cxn modelId="{02BBA81E-8D68-4537-B21B-FD0411876372}" type="presParOf" srcId="{82D7C2BA-276C-4F9B-9E06-648DF709B1B1}" destId="{2298841E-82AF-43DF-B578-2DFE82188987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1C606C-257C-43E7-B049-871CC9D35FB5}">
      <dsp:nvSpPr>
        <dsp:cNvPr id="0" name=""/>
        <dsp:cNvSpPr/>
      </dsp:nvSpPr>
      <dsp:spPr>
        <a:xfrm rot="5400000">
          <a:off x="3332781" y="-1172427"/>
          <a:ext cx="1015914" cy="361481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ja-JP" altLang="en-US" sz="2100" kern="1200" dirty="0"/>
            <a:t>非接触で測量可能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ja-JP" altLang="en-US" sz="2100" kern="1200" dirty="0"/>
            <a:t>データが軽い</a:t>
          </a:r>
        </a:p>
      </dsp:txBody>
      <dsp:txXfrm rot="-5400000">
        <a:off x="2033333" y="176614"/>
        <a:ext cx="3565219" cy="916728"/>
      </dsp:txXfrm>
    </dsp:sp>
    <dsp:sp modelId="{0F1871DD-2272-46B4-B440-B18D03464B06}">
      <dsp:nvSpPr>
        <dsp:cNvPr id="0" name=""/>
        <dsp:cNvSpPr/>
      </dsp:nvSpPr>
      <dsp:spPr>
        <a:xfrm>
          <a:off x="0" y="0"/>
          <a:ext cx="2033332" cy="126989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400" kern="1200" dirty="0"/>
            <a:t>メリット</a:t>
          </a:r>
        </a:p>
      </dsp:txBody>
      <dsp:txXfrm>
        <a:off x="61991" y="61991"/>
        <a:ext cx="1909350" cy="1145911"/>
      </dsp:txXfrm>
    </dsp:sp>
    <dsp:sp modelId="{3E9F78CD-AD8C-479D-98A9-436CB18882C5}">
      <dsp:nvSpPr>
        <dsp:cNvPr id="0" name=""/>
        <dsp:cNvSpPr/>
      </dsp:nvSpPr>
      <dsp:spPr>
        <a:xfrm rot="5400000">
          <a:off x="3332781" y="160960"/>
          <a:ext cx="1015914" cy="361481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ja-JP" altLang="en-US" sz="2100" kern="1200" dirty="0"/>
            <a:t>ノイズ、欠損が頻繁に発生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ja-JP" altLang="en-US" sz="2100" kern="1200" dirty="0"/>
            <a:t>情報量が少なく、扱いにくい</a:t>
          </a:r>
        </a:p>
      </dsp:txBody>
      <dsp:txXfrm rot="-5400000">
        <a:off x="2033333" y="1510002"/>
        <a:ext cx="3565219" cy="916728"/>
      </dsp:txXfrm>
    </dsp:sp>
    <dsp:sp modelId="{5A877163-B7F1-41F3-9B3F-974082C12282}">
      <dsp:nvSpPr>
        <dsp:cNvPr id="0" name=""/>
        <dsp:cNvSpPr/>
      </dsp:nvSpPr>
      <dsp:spPr>
        <a:xfrm>
          <a:off x="0" y="1333419"/>
          <a:ext cx="2033332" cy="126989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400" kern="1200" dirty="0"/>
            <a:t>デメリット</a:t>
          </a:r>
        </a:p>
      </dsp:txBody>
      <dsp:txXfrm>
        <a:off x="61991" y="1395410"/>
        <a:ext cx="1909350" cy="11459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4EF336-276C-5A40-B96B-608936DDD9F7}">
      <dsp:nvSpPr>
        <dsp:cNvPr id="0" name=""/>
        <dsp:cNvSpPr/>
      </dsp:nvSpPr>
      <dsp:spPr>
        <a:xfrm>
          <a:off x="1469237" y="0"/>
          <a:ext cx="2247155" cy="2247497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785A246-AB03-3141-9A6F-40568BCDFDDD}">
      <dsp:nvSpPr>
        <dsp:cNvPr id="0" name=""/>
        <dsp:cNvSpPr/>
      </dsp:nvSpPr>
      <dsp:spPr>
        <a:xfrm>
          <a:off x="1965932" y="811414"/>
          <a:ext cx="1248700" cy="624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000" b="1" kern="1200">
              <a:latin typeface="Meiryo" panose="020B0604030504040204" pitchFamily="34" charset="-128"/>
              <a:ea typeface="Meiryo" panose="020B0604030504040204" pitchFamily="34" charset="-128"/>
            </a:rPr>
            <a:t>断面同定</a:t>
          </a:r>
        </a:p>
      </dsp:txBody>
      <dsp:txXfrm>
        <a:off x="1965932" y="811414"/>
        <a:ext cx="1248700" cy="624201"/>
      </dsp:txXfrm>
    </dsp:sp>
    <dsp:sp modelId="{C00150C8-1887-A24F-AFDC-D9EC96DFA28B}">
      <dsp:nvSpPr>
        <dsp:cNvPr id="0" name=""/>
        <dsp:cNvSpPr/>
      </dsp:nvSpPr>
      <dsp:spPr>
        <a:xfrm>
          <a:off x="845097" y="1291353"/>
          <a:ext cx="2247155" cy="2247497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AB1134-022F-6745-882F-87D3B022B0C8}">
      <dsp:nvSpPr>
        <dsp:cNvPr id="0" name=""/>
        <dsp:cNvSpPr/>
      </dsp:nvSpPr>
      <dsp:spPr>
        <a:xfrm>
          <a:off x="1344324" y="2110238"/>
          <a:ext cx="1248700" cy="624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000" b="1" kern="1200">
              <a:latin typeface="Meiryo" panose="020B0604030504040204" pitchFamily="34" charset="-128"/>
              <a:ea typeface="Meiryo" panose="020B0604030504040204" pitchFamily="34" charset="-128"/>
            </a:rPr>
            <a:t>誤差計算</a:t>
          </a:r>
        </a:p>
      </dsp:txBody>
      <dsp:txXfrm>
        <a:off x="1344324" y="2110238"/>
        <a:ext cx="1248700" cy="624201"/>
      </dsp:txXfrm>
    </dsp:sp>
    <dsp:sp modelId="{E681F9B5-AABA-7640-9C9C-75264560CA20}">
      <dsp:nvSpPr>
        <dsp:cNvPr id="0" name=""/>
        <dsp:cNvSpPr/>
      </dsp:nvSpPr>
      <dsp:spPr>
        <a:xfrm>
          <a:off x="1629175" y="2737240"/>
          <a:ext cx="1930654" cy="1931428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481468-0783-5B49-BFC1-EFFC7E163F48}">
      <dsp:nvSpPr>
        <dsp:cNvPr id="0" name=""/>
        <dsp:cNvSpPr/>
      </dsp:nvSpPr>
      <dsp:spPr>
        <a:xfrm>
          <a:off x="1968886" y="3410929"/>
          <a:ext cx="1248700" cy="624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000" b="1" kern="1200">
              <a:latin typeface="Meiryo" panose="020B0604030504040204" pitchFamily="34" charset="-128"/>
              <a:ea typeface="Meiryo" panose="020B0604030504040204" pitchFamily="34" charset="-128"/>
            </a:rPr>
            <a:t>評価比較</a:t>
          </a:r>
        </a:p>
      </dsp:txBody>
      <dsp:txXfrm>
        <a:off x="1968886" y="3410929"/>
        <a:ext cx="1248700" cy="6242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5C9514-FAF9-B14D-A7F3-3771E4CF6F5F}">
      <dsp:nvSpPr>
        <dsp:cNvPr id="0" name=""/>
        <dsp:cNvSpPr/>
      </dsp:nvSpPr>
      <dsp:spPr>
        <a:xfrm>
          <a:off x="708537" y="359642"/>
          <a:ext cx="3290860" cy="3290860"/>
        </a:xfrm>
        <a:prstGeom prst="circularArrow">
          <a:avLst>
            <a:gd name="adj1" fmla="val 5689"/>
            <a:gd name="adj2" fmla="val 340510"/>
            <a:gd name="adj3" fmla="val 12145489"/>
            <a:gd name="adj4" fmla="val 18470965"/>
            <a:gd name="adj5" fmla="val 5908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7CC54E8-C86D-8B4C-BF55-2D4BDA88CA49}">
      <dsp:nvSpPr>
        <dsp:cNvPr id="0" name=""/>
        <dsp:cNvSpPr/>
      </dsp:nvSpPr>
      <dsp:spPr>
        <a:xfrm>
          <a:off x="1132792" y="461673"/>
          <a:ext cx="2442348" cy="1506161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800" b="1" kern="1200" dirty="0">
              <a:latin typeface="Meiryo" panose="020B0604030504040204" pitchFamily="34" charset="-128"/>
              <a:ea typeface="Meiryo" panose="020B0604030504040204" pitchFamily="34" charset="-128"/>
            </a:rPr>
            <a:t>要素断面の</a:t>
          </a:r>
          <a:br>
            <a:rPr kumimoji="1" lang="en-US" altLang="ja-JP" sz="2800" b="1" kern="1200" dirty="0">
              <a:latin typeface="Meiryo" panose="020B0604030504040204" pitchFamily="34" charset="-128"/>
              <a:ea typeface="Meiryo" panose="020B0604030504040204" pitchFamily="34" charset="-128"/>
            </a:rPr>
          </a:br>
          <a:r>
            <a:rPr kumimoji="1" lang="ja-JP" altLang="en-US" sz="2800" b="1" kern="1200" dirty="0">
              <a:latin typeface="Meiryo" panose="020B0604030504040204" pitchFamily="34" charset="-128"/>
              <a:ea typeface="Meiryo" panose="020B0604030504040204" pitchFamily="34" charset="-128"/>
            </a:rPr>
            <a:t>軸線を定義</a:t>
          </a:r>
          <a:endParaRPr kumimoji="1" lang="en-US" altLang="ja-JP" sz="2800" b="1" kern="1200" dirty="0">
            <a:latin typeface="Meiryo" panose="020B0604030504040204" pitchFamily="34" charset="-128"/>
            <a:ea typeface="Meiryo" panose="020B0604030504040204" pitchFamily="34" charset="-128"/>
          </a:endParaRPr>
        </a:p>
      </dsp:txBody>
      <dsp:txXfrm>
        <a:off x="1206317" y="535198"/>
        <a:ext cx="2295298" cy="1359111"/>
      </dsp:txXfrm>
    </dsp:sp>
    <dsp:sp modelId="{AAED6CD4-F7F0-374E-8469-8D4224651827}">
      <dsp:nvSpPr>
        <dsp:cNvPr id="0" name=""/>
        <dsp:cNvSpPr/>
      </dsp:nvSpPr>
      <dsp:spPr>
        <a:xfrm>
          <a:off x="2452140" y="2609664"/>
          <a:ext cx="2298154" cy="1530783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-57546"/>
                <a:satOff val="2020"/>
                <a:lumOff val="9793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shade val="80000"/>
                <a:hueOff val="-57546"/>
                <a:satOff val="2020"/>
                <a:lumOff val="9793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shade val="80000"/>
                <a:hueOff val="-57546"/>
                <a:satOff val="2020"/>
                <a:lumOff val="9793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800" b="1" kern="1200" dirty="0">
              <a:latin typeface="Meiryo" panose="020B0604030504040204" pitchFamily="34" charset="-128"/>
              <a:ea typeface="Meiryo" panose="020B0604030504040204" pitchFamily="34" charset="-128"/>
            </a:rPr>
            <a:t>輪郭同定</a:t>
          </a:r>
        </a:p>
      </dsp:txBody>
      <dsp:txXfrm>
        <a:off x="2526867" y="2684391"/>
        <a:ext cx="2148700" cy="1381329"/>
      </dsp:txXfrm>
    </dsp:sp>
    <dsp:sp modelId="{266FFF64-3BAC-D144-B627-A40F979ECB0D}">
      <dsp:nvSpPr>
        <dsp:cNvPr id="0" name=""/>
        <dsp:cNvSpPr/>
      </dsp:nvSpPr>
      <dsp:spPr>
        <a:xfrm>
          <a:off x="-16833" y="2642105"/>
          <a:ext cx="2247099" cy="1465901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-115093"/>
                <a:satOff val="4040"/>
                <a:lumOff val="19586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shade val="80000"/>
                <a:hueOff val="-115093"/>
                <a:satOff val="4040"/>
                <a:lumOff val="19586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shade val="80000"/>
                <a:hueOff val="-115093"/>
                <a:satOff val="4040"/>
                <a:lumOff val="19586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800" b="1" kern="1200">
              <a:latin typeface="Meiryo" panose="020B0604030504040204" pitchFamily="34" charset="-128"/>
              <a:ea typeface="Meiryo" panose="020B0604030504040204" pitchFamily="34" charset="-128"/>
            </a:rPr>
            <a:t>特徴点座標取得</a:t>
          </a:r>
        </a:p>
      </dsp:txBody>
      <dsp:txXfrm>
        <a:off x="54726" y="2713664"/>
        <a:ext cx="2103981" cy="13227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60FFDD-DF0D-4564-ADD1-61EF1C2FFD6B}">
      <dsp:nvSpPr>
        <dsp:cNvPr id="0" name=""/>
        <dsp:cNvSpPr/>
      </dsp:nvSpPr>
      <dsp:spPr>
        <a:xfrm>
          <a:off x="2711" y="349689"/>
          <a:ext cx="2413593" cy="96543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100" kern="1200" dirty="0"/>
            <a:t>断面に</a:t>
          </a:r>
          <a:br>
            <a:rPr kumimoji="1" lang="en-US" altLang="ja-JP" sz="2100" kern="1200" dirty="0"/>
          </a:br>
          <a:r>
            <a:rPr kumimoji="1" lang="ja-JP" altLang="en-US" sz="2100" kern="1200" dirty="0"/>
            <a:t>点を投影</a:t>
          </a:r>
        </a:p>
      </dsp:txBody>
      <dsp:txXfrm>
        <a:off x="485430" y="349689"/>
        <a:ext cx="1448156" cy="965437"/>
      </dsp:txXfrm>
    </dsp:sp>
    <dsp:sp modelId="{887B2B16-0FEF-4D14-9E66-47779AA960C9}">
      <dsp:nvSpPr>
        <dsp:cNvPr id="0" name=""/>
        <dsp:cNvSpPr/>
      </dsp:nvSpPr>
      <dsp:spPr>
        <a:xfrm>
          <a:off x="2174946" y="349689"/>
          <a:ext cx="2413593" cy="96543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100" kern="1200" dirty="0"/>
            <a:t>中心線分の同定</a:t>
          </a:r>
        </a:p>
      </dsp:txBody>
      <dsp:txXfrm>
        <a:off x="2657665" y="349689"/>
        <a:ext cx="1448156" cy="965437"/>
      </dsp:txXfrm>
    </dsp:sp>
    <dsp:sp modelId="{FC8711B1-0515-4EC0-967F-0C6332157213}">
      <dsp:nvSpPr>
        <dsp:cNvPr id="0" name=""/>
        <dsp:cNvSpPr/>
      </dsp:nvSpPr>
      <dsp:spPr>
        <a:xfrm>
          <a:off x="4347180" y="349689"/>
          <a:ext cx="2413593" cy="96543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100" kern="1200" dirty="0"/>
            <a:t>グルーピング</a:t>
          </a:r>
        </a:p>
      </dsp:txBody>
      <dsp:txXfrm>
        <a:off x="4829899" y="349689"/>
        <a:ext cx="1448156" cy="965437"/>
      </dsp:txXfrm>
    </dsp:sp>
    <dsp:sp modelId="{95D94FC4-50DE-46D5-B32D-7956D374A124}">
      <dsp:nvSpPr>
        <dsp:cNvPr id="0" name=""/>
        <dsp:cNvSpPr/>
      </dsp:nvSpPr>
      <dsp:spPr>
        <a:xfrm>
          <a:off x="6519414" y="349689"/>
          <a:ext cx="2413593" cy="96543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100" kern="1200" dirty="0"/>
            <a:t>輪郭線分の同定</a:t>
          </a:r>
        </a:p>
      </dsp:txBody>
      <dsp:txXfrm>
        <a:off x="7002133" y="349689"/>
        <a:ext cx="1448156" cy="965437"/>
      </dsp:txXfrm>
    </dsp:sp>
    <dsp:sp modelId="{2298841E-82AF-43DF-B578-2DFE82188987}">
      <dsp:nvSpPr>
        <dsp:cNvPr id="0" name=""/>
        <dsp:cNvSpPr/>
      </dsp:nvSpPr>
      <dsp:spPr>
        <a:xfrm>
          <a:off x="8691648" y="349689"/>
          <a:ext cx="2413593" cy="96543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100" kern="1200" dirty="0"/>
            <a:t>特徴点</a:t>
          </a:r>
          <a:br>
            <a:rPr kumimoji="1" lang="en-US" altLang="ja-JP" sz="2100" kern="1200" dirty="0"/>
          </a:br>
          <a:r>
            <a:rPr kumimoji="1" lang="ja-JP" altLang="en-US" sz="2100" kern="1200" dirty="0"/>
            <a:t>座標を取得</a:t>
          </a:r>
        </a:p>
      </dsp:txBody>
      <dsp:txXfrm>
        <a:off x="9174367" y="349689"/>
        <a:ext cx="1448156" cy="9654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064B9691-87D6-48EF-9BFD-698344D045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86BE10E-3BBD-4023-B684-892AE173FF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02328F-004D-4D3A-9F80-6B7A705D1367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6367B9F-A0B4-4348-9C4B-89D15EDCB2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2CC2C2F-D89E-474B-9003-7069E7D90C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DCC25F-5D23-455B-B707-89EC30CA97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57490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00887C-0EF1-4AC1-9E9B-79863B12620D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9A420A-BDF0-4775-9670-07D3BFB5E9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9677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2241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0466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0315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パラグラフ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58800" y="1015999"/>
            <a:ext cx="11099800" cy="938159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kumimoji="1" lang="ja-JP" altLang="en-US" dirty="0"/>
              <a:t>話題について伝えるべきメッセージ（問いの答え）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558800" y="2013155"/>
            <a:ext cx="11099800" cy="4572000"/>
          </a:xfrm>
        </p:spPr>
        <p:txBody>
          <a:bodyPr/>
          <a:lstStyle>
            <a:lvl1pPr marL="457200" indent="-457200">
              <a:buFont typeface="Wingdings" panose="05000000000000000000" pitchFamily="2" charset="2"/>
              <a:buChar char="l"/>
              <a:defRPr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800100" marR="0" indent="-3429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2pPr>
          </a:lstStyle>
          <a:p>
            <a:pPr lvl="0"/>
            <a:r>
              <a:rPr kumimoji="1" lang="ja-JP" altLang="en-US" dirty="0"/>
              <a:t>メッセージの補足説明（根拠／解説／具体例）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第２段</a:t>
            </a:r>
            <a:endParaRPr kumimoji="1" lang="en-US" altLang="ja-JP" dirty="0"/>
          </a:p>
          <a:p>
            <a:pPr lvl="2"/>
            <a:r>
              <a:rPr kumimoji="1" lang="ja-JP" altLang="en-US" dirty="0"/>
              <a:t>第３段</a:t>
            </a:r>
            <a:endParaRPr kumimoji="1" lang="en-US" altLang="ja-JP" dirty="0"/>
          </a:p>
          <a:p>
            <a:pPr lvl="3"/>
            <a:r>
              <a:rPr kumimoji="1" lang="ja-JP" altLang="en-US" dirty="0"/>
              <a:t>第４段</a:t>
            </a:r>
            <a:endParaRPr kumimoji="1" lang="en-US" altLang="ja-JP" dirty="0"/>
          </a:p>
          <a:p>
            <a:pPr lvl="4"/>
            <a:r>
              <a:rPr kumimoji="1" lang="ja-JP" altLang="en-US" dirty="0"/>
              <a:t>第５弾</a:t>
            </a:r>
            <a:endParaRPr kumimoji="1" lang="en-US" altLang="ja-JP" dirty="0"/>
          </a:p>
          <a:p>
            <a:pPr lvl="3"/>
            <a:endParaRPr kumimoji="1" lang="en-US" altLang="ja-JP" dirty="0"/>
          </a:p>
          <a:p>
            <a:pPr lvl="3"/>
            <a:endParaRPr kumimoji="1" lang="en-US" altLang="ja-JP" dirty="0"/>
          </a:p>
          <a:p>
            <a:pPr lvl="1"/>
            <a:endParaRPr kumimoji="1" lang="en-US" altLang="ja-JP" dirty="0"/>
          </a:p>
          <a:p>
            <a:pPr lvl="0"/>
            <a:endParaRPr kumimoji="1" lang="en-US" altLang="ja-JP" dirty="0"/>
          </a:p>
          <a:p>
            <a:pPr lvl="0"/>
            <a:endParaRPr kumimoji="1" lang="en-US" altLang="ja-JP" dirty="0"/>
          </a:p>
          <a:p>
            <a:pPr lvl="1"/>
            <a:endParaRPr kumimoji="1" lang="en-US" altLang="ja-JP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0574" y="348226"/>
            <a:ext cx="11455400" cy="469900"/>
          </a:xfrm>
        </p:spPr>
        <p:txBody>
          <a:bodyPr/>
          <a:lstStyle>
            <a:lvl1pPr marL="0" indent="0">
              <a:buNone/>
              <a:defRPr b="0"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ja-JP" altLang="en-US" dirty="0"/>
              <a:t>スライドの話題＝問い</a:t>
            </a:r>
            <a:r>
              <a:rPr kumimoji="1" lang="en-US" altLang="ja-JP" dirty="0"/>
              <a:t>=</a:t>
            </a:r>
            <a:r>
              <a:rPr kumimoji="1" lang="ja-JP" altLang="en-US" dirty="0"/>
              <a:t>論点</a:t>
            </a:r>
            <a:endParaRPr kumimoji="1" lang="en-US" altLang="ja-JP" dirty="0"/>
          </a:p>
        </p:txBody>
      </p:sp>
      <p:sp>
        <p:nvSpPr>
          <p:cNvPr id="23" name="テキスト ボックス 22"/>
          <p:cNvSpPr txBox="1"/>
          <p:nvPr userDrawn="1"/>
        </p:nvSpPr>
        <p:spPr>
          <a:xfrm>
            <a:off x="11493500" y="315648"/>
            <a:ext cx="561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6695743-78A6-41C5-8EC9-B94E39B9B94D}" type="slidenum">
              <a:rPr kumimoji="1" lang="ja-JP" altLang="en-US" sz="2400" smtClean="0">
                <a:solidFill>
                  <a:schemeClr val="tx1"/>
                </a:solidFill>
                <a:latin typeface="+mn-lt"/>
                <a:ea typeface="游ゴシック Medium" panose="020B0500000000000000" pitchFamily="50" charset="-128"/>
              </a:rPr>
              <a:t>‹#›</a:t>
            </a:fld>
            <a:endParaRPr kumimoji="1" lang="ja-JP" altLang="en-US" sz="2400" dirty="0">
              <a:solidFill>
                <a:schemeClr val="tx1"/>
              </a:solidFill>
              <a:latin typeface="+mn-lt"/>
              <a:ea typeface="游ゴシック Medium" panose="020B0500000000000000" pitchFamily="50" charset="-128"/>
            </a:endParaRPr>
          </a:p>
        </p:txBody>
      </p:sp>
      <p:cxnSp>
        <p:nvCxnSpPr>
          <p:cNvPr id="26" name="直線コネクタ 25"/>
          <p:cNvCxnSpPr/>
          <p:nvPr userDrawn="1"/>
        </p:nvCxnSpPr>
        <p:spPr>
          <a:xfrm>
            <a:off x="0" y="825500"/>
            <a:ext cx="12192000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41159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カー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638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7530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71627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62807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16068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9029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681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77463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14830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3129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38801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13153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40571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パラグラフ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58800" y="1015999"/>
            <a:ext cx="11099800" cy="938159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kumimoji="1" lang="ja-JP" altLang="en-US" dirty="0"/>
              <a:t>話題について伝えるべきメッセージ（問いの答え）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558800" y="2013155"/>
            <a:ext cx="11099800" cy="4572000"/>
          </a:xfrm>
        </p:spPr>
        <p:txBody>
          <a:bodyPr/>
          <a:lstStyle>
            <a:lvl1pPr marL="457200" indent="-457200">
              <a:buFont typeface="Wingdings" panose="05000000000000000000" pitchFamily="2" charset="2"/>
              <a:buChar char="l"/>
              <a:defRPr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800100" marR="0" indent="-3429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2pPr>
          </a:lstStyle>
          <a:p>
            <a:pPr lvl="0"/>
            <a:r>
              <a:rPr kumimoji="1" lang="ja-JP" altLang="en-US" dirty="0"/>
              <a:t>メッセージの補足説明（根拠／解説／具体例）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第２段</a:t>
            </a:r>
            <a:endParaRPr kumimoji="1" lang="en-US" altLang="ja-JP" dirty="0"/>
          </a:p>
          <a:p>
            <a:pPr lvl="2"/>
            <a:r>
              <a:rPr kumimoji="1" lang="ja-JP" altLang="en-US" dirty="0"/>
              <a:t>第３段</a:t>
            </a:r>
            <a:endParaRPr kumimoji="1" lang="en-US" altLang="ja-JP" dirty="0"/>
          </a:p>
          <a:p>
            <a:pPr lvl="3"/>
            <a:r>
              <a:rPr kumimoji="1" lang="ja-JP" altLang="en-US" dirty="0"/>
              <a:t>第４段</a:t>
            </a:r>
            <a:endParaRPr kumimoji="1" lang="en-US" altLang="ja-JP" dirty="0"/>
          </a:p>
          <a:p>
            <a:pPr lvl="4"/>
            <a:r>
              <a:rPr kumimoji="1" lang="ja-JP" altLang="en-US" dirty="0"/>
              <a:t>第５弾</a:t>
            </a:r>
            <a:endParaRPr kumimoji="1" lang="en-US" altLang="ja-JP" dirty="0"/>
          </a:p>
          <a:p>
            <a:pPr lvl="3"/>
            <a:endParaRPr kumimoji="1" lang="en-US" altLang="ja-JP" dirty="0"/>
          </a:p>
          <a:p>
            <a:pPr lvl="3"/>
            <a:endParaRPr kumimoji="1" lang="en-US" altLang="ja-JP" dirty="0"/>
          </a:p>
          <a:p>
            <a:pPr lvl="1"/>
            <a:endParaRPr kumimoji="1" lang="en-US" altLang="ja-JP" dirty="0"/>
          </a:p>
          <a:p>
            <a:pPr lvl="0"/>
            <a:endParaRPr kumimoji="1" lang="en-US" altLang="ja-JP" dirty="0"/>
          </a:p>
          <a:p>
            <a:pPr lvl="0"/>
            <a:endParaRPr kumimoji="1" lang="en-US" altLang="ja-JP" dirty="0"/>
          </a:p>
          <a:p>
            <a:pPr lvl="1"/>
            <a:endParaRPr kumimoji="1" lang="en-US" altLang="ja-JP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0574" y="348226"/>
            <a:ext cx="11455400" cy="469900"/>
          </a:xfrm>
        </p:spPr>
        <p:txBody>
          <a:bodyPr/>
          <a:lstStyle>
            <a:lvl1pPr marL="0" indent="0">
              <a:buNone/>
              <a:defRPr b="0"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ja-JP" altLang="en-US" dirty="0"/>
              <a:t>スライドの話題＝問い</a:t>
            </a:r>
            <a:r>
              <a:rPr kumimoji="1" lang="en-US" altLang="ja-JP" dirty="0"/>
              <a:t>=</a:t>
            </a:r>
            <a:r>
              <a:rPr kumimoji="1" lang="ja-JP" altLang="en-US" dirty="0"/>
              <a:t>論点</a:t>
            </a:r>
            <a:endParaRPr kumimoji="1" lang="en-US" altLang="ja-JP" dirty="0"/>
          </a:p>
        </p:txBody>
      </p:sp>
      <p:sp>
        <p:nvSpPr>
          <p:cNvPr id="23" name="テキスト ボックス 22"/>
          <p:cNvSpPr txBox="1"/>
          <p:nvPr userDrawn="1"/>
        </p:nvSpPr>
        <p:spPr>
          <a:xfrm>
            <a:off x="11493500" y="315648"/>
            <a:ext cx="561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6695743-78A6-41C5-8EC9-B94E39B9B94D}" type="slidenum">
              <a:rPr kumimoji="1" lang="ja-JP" altLang="en-US" sz="2400" smtClean="0">
                <a:solidFill>
                  <a:schemeClr val="tx1"/>
                </a:solidFill>
                <a:latin typeface="+mn-lt"/>
                <a:ea typeface="游ゴシック Medium" panose="020B0500000000000000" pitchFamily="50" charset="-128"/>
              </a:rPr>
              <a:t>‹#›</a:t>
            </a:fld>
            <a:endParaRPr kumimoji="1" lang="ja-JP" altLang="en-US" sz="2400" dirty="0">
              <a:solidFill>
                <a:schemeClr val="tx1"/>
              </a:solidFill>
              <a:latin typeface="+mn-lt"/>
              <a:ea typeface="游ゴシック Medium" panose="020B0500000000000000" pitchFamily="50" charset="-128"/>
            </a:endParaRPr>
          </a:p>
        </p:txBody>
      </p:sp>
      <p:cxnSp>
        <p:nvCxnSpPr>
          <p:cNvPr id="26" name="直線コネクタ 25"/>
          <p:cNvCxnSpPr/>
          <p:nvPr userDrawn="1"/>
        </p:nvCxnSpPr>
        <p:spPr>
          <a:xfrm>
            <a:off x="0" y="825500"/>
            <a:ext cx="12192000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4402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12946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79118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97532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927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170819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7567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0204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46313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63054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193923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847617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88077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パラグラフ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58800" y="1015999"/>
            <a:ext cx="11099800" cy="938159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kumimoji="1" lang="ja-JP" altLang="en-US" dirty="0"/>
              <a:t>話題について伝えるべきメッセージ（問いの答え）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558800" y="2013155"/>
            <a:ext cx="11099800" cy="4572000"/>
          </a:xfrm>
        </p:spPr>
        <p:txBody>
          <a:bodyPr/>
          <a:lstStyle>
            <a:lvl1pPr marL="457200" indent="-457200">
              <a:buFont typeface="Wingdings" panose="05000000000000000000" pitchFamily="2" charset="2"/>
              <a:buChar char="l"/>
              <a:defRPr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800100" marR="0" indent="-3429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2pPr>
          </a:lstStyle>
          <a:p>
            <a:pPr lvl="0"/>
            <a:r>
              <a:rPr kumimoji="1" lang="ja-JP" altLang="en-US" dirty="0"/>
              <a:t>メッセージの補足説明（根拠／解説／具体例）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第２段</a:t>
            </a:r>
            <a:endParaRPr kumimoji="1" lang="en-US" altLang="ja-JP" dirty="0"/>
          </a:p>
          <a:p>
            <a:pPr lvl="2"/>
            <a:r>
              <a:rPr kumimoji="1" lang="ja-JP" altLang="en-US" dirty="0"/>
              <a:t>第３段</a:t>
            </a:r>
            <a:endParaRPr kumimoji="1" lang="en-US" altLang="ja-JP" dirty="0"/>
          </a:p>
          <a:p>
            <a:pPr lvl="3"/>
            <a:r>
              <a:rPr kumimoji="1" lang="ja-JP" altLang="en-US" dirty="0"/>
              <a:t>第４段</a:t>
            </a:r>
            <a:endParaRPr kumimoji="1" lang="en-US" altLang="ja-JP" dirty="0"/>
          </a:p>
          <a:p>
            <a:pPr lvl="4"/>
            <a:r>
              <a:rPr kumimoji="1" lang="ja-JP" altLang="en-US" dirty="0"/>
              <a:t>第５弾</a:t>
            </a:r>
            <a:endParaRPr kumimoji="1" lang="en-US" altLang="ja-JP" dirty="0"/>
          </a:p>
          <a:p>
            <a:pPr lvl="3"/>
            <a:endParaRPr kumimoji="1" lang="en-US" altLang="ja-JP" dirty="0"/>
          </a:p>
          <a:p>
            <a:pPr lvl="3"/>
            <a:endParaRPr kumimoji="1" lang="en-US" altLang="ja-JP" dirty="0"/>
          </a:p>
          <a:p>
            <a:pPr lvl="1"/>
            <a:endParaRPr kumimoji="1" lang="en-US" altLang="ja-JP" dirty="0"/>
          </a:p>
          <a:p>
            <a:pPr lvl="0"/>
            <a:endParaRPr kumimoji="1" lang="en-US" altLang="ja-JP" dirty="0"/>
          </a:p>
          <a:p>
            <a:pPr lvl="0"/>
            <a:endParaRPr kumimoji="1" lang="en-US" altLang="ja-JP" dirty="0"/>
          </a:p>
          <a:p>
            <a:pPr lvl="1"/>
            <a:endParaRPr kumimoji="1" lang="en-US" altLang="ja-JP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0574" y="348226"/>
            <a:ext cx="11455400" cy="469900"/>
          </a:xfrm>
        </p:spPr>
        <p:txBody>
          <a:bodyPr/>
          <a:lstStyle>
            <a:lvl1pPr marL="0" indent="0">
              <a:buNone/>
              <a:defRPr b="0"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ja-JP" altLang="en-US" dirty="0"/>
              <a:t>スライドの話題＝問い</a:t>
            </a:r>
            <a:r>
              <a:rPr kumimoji="1" lang="en-US" altLang="ja-JP" dirty="0"/>
              <a:t>=</a:t>
            </a:r>
            <a:r>
              <a:rPr kumimoji="1" lang="ja-JP" altLang="en-US" dirty="0"/>
              <a:t>論点</a:t>
            </a:r>
            <a:endParaRPr kumimoji="1" lang="en-US" altLang="ja-JP" dirty="0"/>
          </a:p>
        </p:txBody>
      </p:sp>
      <p:sp>
        <p:nvSpPr>
          <p:cNvPr id="23" name="テキスト ボックス 22"/>
          <p:cNvSpPr txBox="1"/>
          <p:nvPr userDrawn="1"/>
        </p:nvSpPr>
        <p:spPr>
          <a:xfrm>
            <a:off x="11493500" y="315648"/>
            <a:ext cx="561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6695743-78A6-41C5-8EC9-B94E39B9B94D}" type="slidenum">
              <a:rPr kumimoji="1" lang="ja-JP" altLang="en-US" sz="2400" smtClean="0">
                <a:solidFill>
                  <a:schemeClr val="tx1"/>
                </a:solidFill>
                <a:latin typeface="+mn-lt"/>
                <a:ea typeface="游ゴシック Medium" panose="020B0500000000000000" pitchFamily="50" charset="-128"/>
              </a:rPr>
              <a:t>‹#›</a:t>
            </a:fld>
            <a:endParaRPr kumimoji="1" lang="ja-JP" altLang="en-US" sz="2400" dirty="0">
              <a:solidFill>
                <a:schemeClr val="tx1"/>
              </a:solidFill>
              <a:latin typeface="+mn-lt"/>
              <a:ea typeface="游ゴシック Medium" panose="020B0500000000000000" pitchFamily="50" charset="-128"/>
            </a:endParaRPr>
          </a:p>
        </p:txBody>
      </p:sp>
      <p:cxnSp>
        <p:nvCxnSpPr>
          <p:cNvPr id="26" name="直線コネクタ 25"/>
          <p:cNvCxnSpPr/>
          <p:nvPr userDrawn="1"/>
        </p:nvCxnSpPr>
        <p:spPr>
          <a:xfrm>
            <a:off x="0" y="825500"/>
            <a:ext cx="12192000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665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5072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531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579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5142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7842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4504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6994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5" r:id="rId12"/>
    <p:sldLayoutId id="214748365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6971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7BAF030-86AC-4BA0-B9C6-3243C593BCFC}" type="datetimeFigureOut">
              <a:rPr kumimoji="1" lang="ja-JP" altLang="en-US" smtClean="0"/>
              <a:t>2023/9/3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B92D0-3845-473E-8E13-C70357A36C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8160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図 15" descr="ノートパソコンのキーボード">
            <a:extLst>
              <a:ext uri="{FF2B5EF4-FFF2-40B4-BE49-F238E27FC236}">
                <a16:creationId xmlns:a16="http://schemas.microsoft.com/office/drawing/2014/main" id="{C603ECB5-47C9-9C30-73E2-9006EA6FAFC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8C6F0535-4030-4C35-945F-92B453107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888" y="1418094"/>
            <a:ext cx="10108223" cy="1325562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48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点群データを用いた</a:t>
            </a:r>
            <a:br>
              <a:rPr kumimoji="1" lang="en-US" altLang="ja-JP" sz="4800" b="1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sz="48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形状判別と構造モデル生成の自動化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2FD679A-CDD2-4005-984B-113143E13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1888" y="3001108"/>
            <a:ext cx="8861581" cy="3468199"/>
          </a:xfrm>
        </p:spPr>
        <p:txBody>
          <a:bodyPr>
            <a:normAutofit/>
          </a:bodyPr>
          <a:lstStyle/>
          <a:p>
            <a:endParaRPr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山下　一樹　</a:t>
            </a:r>
            <a:r>
              <a:rPr kumimoji="1"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名古屋工業大学 　工学部　電気情報工学科　学生会員</a:t>
            </a:r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kumimoji="1"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共同研究者</a:t>
            </a:r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1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海老沢　健正　</a:t>
            </a:r>
            <a:r>
              <a:rPr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名古屋工業大学　工学研究科　</a:t>
            </a:r>
            <a:r>
              <a:rPr lang="zh-CN" altLang="en-US" sz="1200" b="0" i="0" dirty="0">
                <a:solidFill>
                  <a:srgbClr val="333333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社会工学専攻</a:t>
            </a:r>
            <a:r>
              <a:rPr lang="ja-JP" altLang="en-US" sz="1200" b="0" i="0" dirty="0">
                <a:solidFill>
                  <a:srgbClr val="333333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ja-JP" altLang="en-US" sz="1200" dirty="0">
                <a:solidFill>
                  <a:srgbClr val="333333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助教　</a:t>
            </a:r>
            <a:r>
              <a:rPr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正会員</a:t>
            </a:r>
            <a:endParaRPr lang="en-US" altLang="ja-JP" sz="1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1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日高　菜緒　　</a:t>
            </a:r>
            <a:r>
              <a:rPr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名古屋工業大学　工学研究科　</a:t>
            </a:r>
            <a:r>
              <a:rPr lang="zh-CN" altLang="en-US" sz="1200" b="0" i="0" dirty="0">
                <a:solidFill>
                  <a:srgbClr val="333333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社会工学専攻</a:t>
            </a:r>
            <a:r>
              <a:rPr lang="ja-JP" altLang="en-US" sz="1200" b="0" i="0" dirty="0">
                <a:solidFill>
                  <a:srgbClr val="333333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ja-JP" altLang="en-US" sz="1200" dirty="0">
                <a:solidFill>
                  <a:srgbClr val="333333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助教　</a:t>
            </a:r>
            <a:r>
              <a:rPr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正会員</a:t>
            </a:r>
            <a:endParaRPr lang="en-US" altLang="ja-JP" sz="1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kumimoji="1" lang="ja-JP" altLang="en-US" sz="1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野中　哲也　　</a:t>
            </a:r>
            <a:r>
              <a:rPr kumimoji="1"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名古屋工業大学　</a:t>
            </a:r>
            <a:r>
              <a:rPr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工学研究科　</a:t>
            </a:r>
            <a:r>
              <a:rPr lang="zh-CN" altLang="en-US" sz="1200" b="0" i="0" dirty="0">
                <a:solidFill>
                  <a:srgbClr val="333333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社会工学専攻</a:t>
            </a:r>
            <a:r>
              <a:rPr lang="ja-JP" altLang="en-US" sz="1200" b="0" i="0" dirty="0">
                <a:solidFill>
                  <a:srgbClr val="333333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ja-JP" altLang="en-US" sz="1200" dirty="0">
                <a:solidFill>
                  <a:srgbClr val="333333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教授　</a:t>
            </a:r>
            <a:r>
              <a:rPr kumimoji="1"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正会員</a:t>
            </a:r>
          </a:p>
          <a:p>
            <a:endParaRPr kumimoji="1" lang="ja-JP" altLang="en-US" sz="280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08FD74-8A95-4CC4-8A3E-A416E77C6F4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268663" y="307975"/>
            <a:ext cx="8923337" cy="4699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zh-CN" altLang="en-US" b="1" i="0" dirty="0">
                <a:solidFill>
                  <a:srgbClr val="2B2B2B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令和</a:t>
            </a:r>
            <a:r>
              <a:rPr lang="en-US" altLang="zh-CN" b="1" i="0" dirty="0">
                <a:solidFill>
                  <a:srgbClr val="2B2B2B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5</a:t>
            </a:r>
            <a:r>
              <a:rPr lang="zh-CN" altLang="en-US" b="1" i="0" dirty="0">
                <a:solidFill>
                  <a:srgbClr val="2B2B2B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年度</a:t>
            </a:r>
            <a:r>
              <a:rPr lang="en-US" altLang="zh-CN" b="1" i="0" dirty="0">
                <a:solidFill>
                  <a:srgbClr val="2B2B2B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9</a:t>
            </a:r>
            <a:r>
              <a:rPr lang="ja-JP" altLang="en-US" b="1" i="0" dirty="0">
                <a:solidFill>
                  <a:srgbClr val="2B2B2B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月</a:t>
            </a:r>
            <a:r>
              <a:rPr lang="en-US" altLang="ja-JP" b="1" i="0" dirty="0">
                <a:solidFill>
                  <a:srgbClr val="2B2B2B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14</a:t>
            </a:r>
            <a:r>
              <a:rPr lang="ja-JP" altLang="en-US" b="1" i="0" dirty="0">
                <a:solidFill>
                  <a:srgbClr val="2B2B2B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日　</a:t>
            </a:r>
            <a:r>
              <a:rPr lang="zh-CN" altLang="en-US" b="1" i="0" dirty="0">
                <a:solidFill>
                  <a:srgbClr val="2B2B2B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土木学会全国大会第</a:t>
            </a:r>
            <a:r>
              <a:rPr lang="en-US" altLang="zh-CN" b="1" i="0" dirty="0">
                <a:solidFill>
                  <a:srgbClr val="2B2B2B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78</a:t>
            </a:r>
            <a:r>
              <a:rPr lang="zh-CN" altLang="en-US" b="1" i="0" dirty="0">
                <a:solidFill>
                  <a:srgbClr val="2B2B2B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回年次学術講演会</a:t>
            </a:r>
            <a:r>
              <a:rPr lang="ja-JP" altLang="en-US" b="1" i="0" dirty="0">
                <a:solidFill>
                  <a:srgbClr val="2B2B2B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endParaRPr lang="zh-CN" altLang="en-US" b="1" i="0" dirty="0">
              <a:solidFill>
                <a:srgbClr val="2B2B2B"/>
              </a:solidFill>
              <a:effectLst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62107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493" y="1031254"/>
            <a:ext cx="11646474" cy="915018"/>
          </a:xfrm>
        </p:spPr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点群分布情報から、尤もらしい軸線ベクトルを決定する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１．暫定的な軸線方向の決定</a:t>
            </a:r>
            <a:endParaRPr kumimoji="1"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BB923FF-C1C6-45E8-CE75-E80D25F68080}"/>
              </a:ext>
            </a:extLst>
          </p:cNvPr>
          <p:cNvSpPr txBox="1"/>
          <p:nvPr/>
        </p:nvSpPr>
        <p:spPr>
          <a:xfrm>
            <a:off x="377360" y="2187838"/>
            <a:ext cx="3466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rPr>
              <a:t>尤もらしいベクトル</a:t>
            </a:r>
          </a:p>
        </p:txBody>
      </p:sp>
      <p:sp>
        <p:nvSpPr>
          <p:cNvPr id="9" name="左右矢印 8">
            <a:extLst>
              <a:ext uri="{FF2B5EF4-FFF2-40B4-BE49-F238E27FC236}">
                <a16:creationId xmlns:a16="http://schemas.microsoft.com/office/drawing/2014/main" id="{8B7D5365-E912-4FA5-D0E9-8450E0652904}"/>
              </a:ext>
            </a:extLst>
          </p:cNvPr>
          <p:cNvSpPr/>
          <p:nvPr/>
        </p:nvSpPr>
        <p:spPr>
          <a:xfrm>
            <a:off x="3879978" y="2187838"/>
            <a:ext cx="911387" cy="44115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FC2B07C-B82A-76C2-243C-870E1750AD4A}"/>
              </a:ext>
            </a:extLst>
          </p:cNvPr>
          <p:cNvSpPr txBox="1"/>
          <p:nvPr/>
        </p:nvSpPr>
        <p:spPr>
          <a:xfrm>
            <a:off x="4959531" y="2187838"/>
            <a:ext cx="7064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u="sng">
                <a:solidFill>
                  <a:srgbClr val="7030A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慣性行列の最大固有値をもつ固有ベクトル</a:t>
            </a:r>
          </a:p>
        </p:txBody>
      </p:sp>
      <p:sp>
        <p:nvSpPr>
          <p:cNvPr id="22" name="角丸四角形吹き出し 21">
            <a:extLst>
              <a:ext uri="{FF2B5EF4-FFF2-40B4-BE49-F238E27FC236}">
                <a16:creationId xmlns:a16="http://schemas.microsoft.com/office/drawing/2014/main" id="{DAC3AE3F-FE3E-3EA0-DE08-ECBC3DB56839}"/>
              </a:ext>
            </a:extLst>
          </p:cNvPr>
          <p:cNvSpPr/>
          <p:nvPr/>
        </p:nvSpPr>
        <p:spPr>
          <a:xfrm>
            <a:off x="1935468" y="5496887"/>
            <a:ext cx="3898065" cy="960986"/>
          </a:xfrm>
          <a:prstGeom prst="wedgeRoundRectCallout">
            <a:avLst>
              <a:gd name="adj1" fmla="val -37762"/>
              <a:gd name="adj2" fmla="val -92806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各行ベクトルの大きさが、</a:t>
            </a:r>
            <a:br>
              <a:rPr kumimoji="1" lang="en-US" altLang="ja-JP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</a:br>
            <a:r>
              <a:rPr kumimoji="1" lang="ja-JP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その系の</a:t>
            </a:r>
            <a:r>
              <a:rPr kumimoji="1" lang="ja-JP" altLang="en-US" sz="20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慣性力の大きさを示す</a:t>
            </a:r>
          </a:p>
        </p:txBody>
      </p:sp>
      <p:sp>
        <p:nvSpPr>
          <p:cNvPr id="23" name="右矢印 22">
            <a:extLst>
              <a:ext uri="{FF2B5EF4-FFF2-40B4-BE49-F238E27FC236}">
                <a16:creationId xmlns:a16="http://schemas.microsoft.com/office/drawing/2014/main" id="{BAEA3A38-6114-0708-4990-C89551D93CAB}"/>
              </a:ext>
            </a:extLst>
          </p:cNvPr>
          <p:cNvSpPr/>
          <p:nvPr/>
        </p:nvSpPr>
        <p:spPr>
          <a:xfrm>
            <a:off x="4843819" y="3930992"/>
            <a:ext cx="1252181" cy="5960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F1BCD25-B4D4-328A-45C5-3B453BC1440C}"/>
              </a:ext>
            </a:extLst>
          </p:cNvPr>
          <p:cNvSpPr txBox="1"/>
          <p:nvPr/>
        </p:nvSpPr>
        <p:spPr>
          <a:xfrm>
            <a:off x="7725103" y="3923904"/>
            <a:ext cx="26591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dirty="0"/>
              <a:t>（座標系が描写された</a:t>
            </a:r>
            <a:br>
              <a:rPr kumimoji="1" lang="en-US" altLang="ja-JP" dirty="0"/>
            </a:br>
            <a:r>
              <a:rPr kumimoji="1" lang="ja-JP" altLang="en-US" dirty="0"/>
              <a:t>３</a:t>
            </a:r>
            <a:r>
              <a:rPr kumimoji="1" lang="en-US" altLang="ja-JP" dirty="0"/>
              <a:t>D</a:t>
            </a:r>
            <a:r>
              <a:rPr kumimoji="1" lang="ja-JP" altLang="en-US" dirty="0"/>
              <a:t>モデル画像貼り付け）</a:t>
            </a:r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E48C8261-CD08-2E28-F51A-347354290C96}"/>
              </a:ext>
            </a:extLst>
          </p:cNvPr>
          <p:cNvGrpSpPr/>
          <p:nvPr/>
        </p:nvGrpSpPr>
        <p:grpSpPr>
          <a:xfrm>
            <a:off x="878200" y="3045196"/>
            <a:ext cx="2464393" cy="1903399"/>
            <a:chOff x="639825" y="3028890"/>
            <a:chExt cx="2464393" cy="1903399"/>
          </a:xfrm>
        </p:grpSpPr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C970895F-109D-4A52-9149-7A0D6D37B7A0}"/>
                </a:ext>
              </a:extLst>
            </p:cNvPr>
            <p:cNvSpPr txBox="1"/>
            <p:nvPr/>
          </p:nvSpPr>
          <p:spPr>
            <a:xfrm>
              <a:off x="1253224" y="3028890"/>
              <a:ext cx="12375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000" dirty="0">
                  <a:latin typeface="メイリオ" panose="020B0604030504040204" pitchFamily="50" charset="-128"/>
                  <a:ea typeface="メイリオ" panose="020B0604030504040204" pitchFamily="50" charset="-128"/>
                </a:rPr>
                <a:t>慣性行列</a:t>
              </a:r>
            </a:p>
          </p:txBody>
        </p:sp>
        <p:grpSp>
          <p:nvGrpSpPr>
            <p:cNvPr id="13" name="グループ化 12">
              <a:extLst>
                <a:ext uri="{FF2B5EF4-FFF2-40B4-BE49-F238E27FC236}">
                  <a16:creationId xmlns:a16="http://schemas.microsoft.com/office/drawing/2014/main" id="{52479986-A18B-7B2C-5FB9-2A12D015B2B3}"/>
                </a:ext>
              </a:extLst>
            </p:cNvPr>
            <p:cNvGrpSpPr/>
            <p:nvPr/>
          </p:nvGrpSpPr>
          <p:grpSpPr>
            <a:xfrm>
              <a:off x="639825" y="3561849"/>
              <a:ext cx="2464393" cy="1370440"/>
              <a:chOff x="639825" y="3561849"/>
              <a:chExt cx="2464393" cy="1370440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" name="テキスト ボックス 6">
                    <a:extLst>
                      <a:ext uri="{FF2B5EF4-FFF2-40B4-BE49-F238E27FC236}">
                        <a16:creationId xmlns:a16="http://schemas.microsoft.com/office/drawing/2014/main" id="{35D02A8E-D791-BE32-1953-407AB9891A69}"/>
                      </a:ext>
                    </a:extLst>
                  </p:cNvPr>
                  <p:cNvSpPr txBox="1"/>
                  <p:nvPr/>
                </p:nvSpPr>
                <p:spPr>
                  <a:xfrm>
                    <a:off x="639825" y="3561849"/>
                    <a:ext cx="2464393" cy="1370440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d>
                            <m:dPr>
                              <m:begChr m:val="["/>
                              <m:endChr m:val="]"/>
                              <m:ctrlPr>
                                <a:rPr kumimoji="1" lang="en-US" altLang="ja-JP" sz="2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3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kumimoji="1" lang="en-US" altLang="ja-JP" sz="2800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𝑥𝑥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𝑥𝑦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𝑥𝑧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𝑦𝑥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𝑦𝑦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𝑦𝑧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𝑧𝑥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𝑧𝑦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kumimoji="1" lang="en-US" altLang="ja-JP" sz="2800" i="1">
                                            <a:latin typeface="Cambria Math" panose="02040503050406030204" pitchFamily="18" charset="0"/>
                                          </a:rPr>
                                          <m:t>𝑧𝑧</m:t>
                                        </m:r>
                                      </m:sub>
                                    </m:sSub>
                                  </m:e>
                                </m:mr>
                              </m:m>
                            </m:e>
                          </m:d>
                        </m:oMath>
                      </m:oMathPara>
                    </a14:m>
                    <a:endParaRPr kumimoji="1" lang="ja-JP" altLang="en-US" sz="2800" dirty="0"/>
                  </a:p>
                </p:txBody>
              </p:sp>
            </mc:Choice>
            <mc:Fallback xmlns="">
              <p:sp>
                <p:nvSpPr>
                  <p:cNvPr id="7" name="テキスト ボックス 6">
                    <a:extLst>
                      <a:ext uri="{FF2B5EF4-FFF2-40B4-BE49-F238E27FC236}">
                        <a16:creationId xmlns:a16="http://schemas.microsoft.com/office/drawing/2014/main" id="{35D02A8E-D791-BE32-1953-407AB9891A6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9825" y="3561849"/>
                    <a:ext cx="2464393" cy="137044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ja-JP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1" name="四角形: 角を丸くする 10">
                <a:extLst>
                  <a:ext uri="{FF2B5EF4-FFF2-40B4-BE49-F238E27FC236}">
                    <a16:creationId xmlns:a16="http://schemas.microsoft.com/office/drawing/2014/main" id="{CD09088D-EB4E-8212-295D-5D2F86E7E8DF}"/>
                  </a:ext>
                </a:extLst>
              </p:cNvPr>
              <p:cNvSpPr/>
              <p:nvPr/>
            </p:nvSpPr>
            <p:spPr>
              <a:xfrm>
                <a:off x="831374" y="4487508"/>
                <a:ext cx="2081294" cy="434490"/>
              </a:xfrm>
              <a:prstGeom prst="roundRec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09802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124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745" y="1024314"/>
            <a:ext cx="11208229" cy="910078"/>
          </a:xfrm>
        </p:spPr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点群情報のみから、断面の</a:t>
            </a:r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形状判別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同定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を行う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点群処理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の全体的な流れ</a:t>
            </a:r>
            <a:endParaRPr kumimoji="1" lang="ja-JP" altLang="en-US" dirty="0"/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98D58FBE-45C9-70BE-CCAA-458B773F8633}"/>
              </a:ext>
            </a:extLst>
          </p:cNvPr>
          <p:cNvGrpSpPr/>
          <p:nvPr/>
        </p:nvGrpSpPr>
        <p:grpSpPr>
          <a:xfrm>
            <a:off x="457745" y="1979223"/>
            <a:ext cx="6405420" cy="4475903"/>
            <a:chOff x="457745" y="1979223"/>
            <a:chExt cx="6405420" cy="4475903"/>
          </a:xfrm>
        </p:grpSpPr>
        <p:sp>
          <p:nvSpPr>
            <p:cNvPr id="5" name="四角形: 角を丸くする 4">
              <a:extLst>
                <a:ext uri="{FF2B5EF4-FFF2-40B4-BE49-F238E27FC236}">
                  <a16:creationId xmlns:a16="http://schemas.microsoft.com/office/drawing/2014/main" id="{084510A3-7801-81F3-E39A-54D81CF6D86F}"/>
                </a:ext>
              </a:extLst>
            </p:cNvPr>
            <p:cNvSpPr/>
            <p:nvPr/>
          </p:nvSpPr>
          <p:spPr>
            <a:xfrm>
              <a:off x="457745" y="1979223"/>
              <a:ext cx="6405420" cy="1076307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暫定的な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軸線方向の決定</a:t>
              </a:r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95ADCD4D-D1CA-12B1-F2CA-B6D68C611780}"/>
                </a:ext>
              </a:extLst>
            </p:cNvPr>
            <p:cNvSpPr txBox="1"/>
            <p:nvPr/>
          </p:nvSpPr>
          <p:spPr>
            <a:xfrm>
              <a:off x="596505" y="2255767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１</a:t>
              </a:r>
            </a:p>
          </p:txBody>
        </p:sp>
        <p:sp>
          <p:nvSpPr>
            <p:cNvPr id="28" name="四角形: 角を丸くする 27">
              <a:extLst>
                <a:ext uri="{FF2B5EF4-FFF2-40B4-BE49-F238E27FC236}">
                  <a16:creationId xmlns:a16="http://schemas.microsoft.com/office/drawing/2014/main" id="{6ABCD4C6-A9B6-09DE-A4C3-098BCBCD969A}"/>
                </a:ext>
              </a:extLst>
            </p:cNvPr>
            <p:cNvSpPr/>
            <p:nvPr/>
          </p:nvSpPr>
          <p:spPr>
            <a:xfrm>
              <a:off x="457745" y="3679021"/>
              <a:ext cx="6405420" cy="107630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断面の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形状判別</a:t>
              </a:r>
            </a:p>
          </p:txBody>
        </p: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07CC21B0-346F-FEB8-7002-58670C351DC6}"/>
                </a:ext>
              </a:extLst>
            </p:cNvPr>
            <p:cNvSpPr txBox="1"/>
            <p:nvPr/>
          </p:nvSpPr>
          <p:spPr>
            <a:xfrm>
              <a:off x="596505" y="3955565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２</a:t>
              </a:r>
            </a:p>
          </p:txBody>
        </p:sp>
        <p:sp>
          <p:nvSpPr>
            <p:cNvPr id="30" name="四角形: 角を丸くする 29">
              <a:extLst>
                <a:ext uri="{FF2B5EF4-FFF2-40B4-BE49-F238E27FC236}">
                  <a16:creationId xmlns:a16="http://schemas.microsoft.com/office/drawing/2014/main" id="{164A0839-E067-E2AA-4FA0-C895084456C5}"/>
                </a:ext>
              </a:extLst>
            </p:cNvPr>
            <p:cNvSpPr/>
            <p:nvPr/>
          </p:nvSpPr>
          <p:spPr>
            <a:xfrm>
              <a:off x="457745" y="5378819"/>
              <a:ext cx="6405420" cy="107630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断面形状の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同定</a:t>
              </a:r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77701E75-B66D-EA4E-DE0B-26CB7A7DAF28}"/>
                </a:ext>
              </a:extLst>
            </p:cNvPr>
            <p:cNvSpPr txBox="1"/>
            <p:nvPr/>
          </p:nvSpPr>
          <p:spPr>
            <a:xfrm>
              <a:off x="596505" y="5686510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３</a:t>
              </a:r>
            </a:p>
          </p:txBody>
        </p:sp>
        <p:sp>
          <p:nvSpPr>
            <p:cNvPr id="32" name="矢印: 下 31">
              <a:extLst>
                <a:ext uri="{FF2B5EF4-FFF2-40B4-BE49-F238E27FC236}">
                  <a16:creationId xmlns:a16="http://schemas.microsoft.com/office/drawing/2014/main" id="{6BDC1736-9A04-A3B7-DBB9-456A51B8CB34}"/>
                </a:ext>
              </a:extLst>
            </p:cNvPr>
            <p:cNvSpPr/>
            <p:nvPr/>
          </p:nvSpPr>
          <p:spPr>
            <a:xfrm>
              <a:off x="3384125" y="3147646"/>
              <a:ext cx="552659" cy="493694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矢印: 下 32">
              <a:extLst>
                <a:ext uri="{FF2B5EF4-FFF2-40B4-BE49-F238E27FC236}">
                  <a16:creationId xmlns:a16="http://schemas.microsoft.com/office/drawing/2014/main" id="{229E3809-026A-9FEB-A94C-2D60EC77032B}"/>
                </a:ext>
              </a:extLst>
            </p:cNvPr>
            <p:cNvSpPr/>
            <p:nvPr/>
          </p:nvSpPr>
          <p:spPr>
            <a:xfrm>
              <a:off x="3384125" y="4820226"/>
              <a:ext cx="552659" cy="493694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8BA05028-5723-D128-601E-982A8C5149B7}"/>
              </a:ext>
            </a:extLst>
          </p:cNvPr>
          <p:cNvSpPr txBox="1"/>
          <p:nvPr/>
        </p:nvSpPr>
        <p:spPr>
          <a:xfrm>
            <a:off x="7998488" y="1989271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（中心線分が描写された３</a:t>
            </a:r>
            <a:r>
              <a:rPr kumimoji="1" lang="en-US" altLang="ja-JP" dirty="0"/>
              <a:t>D</a:t>
            </a:r>
            <a:r>
              <a:rPr kumimoji="1" lang="ja-JP" altLang="en-US" dirty="0"/>
              <a:t>モデル画像貼り付け）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D4F395DD-9818-B93B-0C12-06FF8698140E}"/>
              </a:ext>
            </a:extLst>
          </p:cNvPr>
          <p:cNvSpPr txBox="1"/>
          <p:nvPr/>
        </p:nvSpPr>
        <p:spPr>
          <a:xfrm>
            <a:off x="7998488" y="3756407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（二次元断面モデルの画像を二種類貼り付け）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012D3397-8CCB-A413-3C09-7F0059287922}"/>
              </a:ext>
            </a:extLst>
          </p:cNvPr>
          <p:cNvSpPr txBox="1"/>
          <p:nvPr/>
        </p:nvSpPr>
        <p:spPr>
          <a:xfrm>
            <a:off x="8104136" y="5500666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（二次元断面モデルの画像を二種類貼り付け）</a:t>
            </a:r>
          </a:p>
        </p:txBody>
      </p:sp>
    </p:spTree>
    <p:extLst>
      <p:ext uri="{BB962C8B-B14F-4D97-AF65-F5344CB8AC3E}">
        <p14:creationId xmlns:p14="http://schemas.microsoft.com/office/powerpoint/2010/main" val="3663135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59" y="1024314"/>
            <a:ext cx="11173510" cy="915018"/>
          </a:xfrm>
        </p:spPr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断面同定の</a:t>
            </a:r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誤差量を評価値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として形状を判別する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２．断面の形状判別</a:t>
            </a:r>
            <a:endParaRPr kumimoji="1" lang="ja-JP" altLang="en-US" dirty="0"/>
          </a:p>
        </p:txBody>
      </p:sp>
      <p:grpSp>
        <p:nvGrpSpPr>
          <p:cNvPr id="42" name="グループ化 41">
            <a:extLst>
              <a:ext uri="{FF2B5EF4-FFF2-40B4-BE49-F238E27FC236}">
                <a16:creationId xmlns:a16="http://schemas.microsoft.com/office/drawing/2014/main" id="{E8B7F42A-61B6-2706-3BDF-D1033724A4C1}"/>
              </a:ext>
            </a:extLst>
          </p:cNvPr>
          <p:cNvGrpSpPr/>
          <p:nvPr/>
        </p:nvGrpSpPr>
        <p:grpSpPr>
          <a:xfrm>
            <a:off x="592083" y="2146530"/>
            <a:ext cx="7805683" cy="4307512"/>
            <a:chOff x="592083" y="2146530"/>
            <a:chExt cx="7574455" cy="4307512"/>
          </a:xfrm>
        </p:grpSpPr>
        <p:sp>
          <p:nvSpPr>
            <p:cNvPr id="43" name="フリーフォーム 42">
              <a:extLst>
                <a:ext uri="{FF2B5EF4-FFF2-40B4-BE49-F238E27FC236}">
                  <a16:creationId xmlns:a16="http://schemas.microsoft.com/office/drawing/2014/main" id="{553B1C97-4857-DC3D-B8B8-4C86AD58E858}"/>
                </a:ext>
              </a:extLst>
            </p:cNvPr>
            <p:cNvSpPr/>
            <p:nvPr/>
          </p:nvSpPr>
          <p:spPr>
            <a:xfrm>
              <a:off x="592083" y="2146530"/>
              <a:ext cx="1095900" cy="1565572"/>
            </a:xfrm>
            <a:custGeom>
              <a:avLst/>
              <a:gdLst>
                <a:gd name="connsiteX0" fmla="*/ 0 w 1565572"/>
                <a:gd name="connsiteY0" fmla="*/ 0 h 1095900"/>
                <a:gd name="connsiteX1" fmla="*/ 1017622 w 1565572"/>
                <a:gd name="connsiteY1" fmla="*/ 0 h 1095900"/>
                <a:gd name="connsiteX2" fmla="*/ 1565572 w 1565572"/>
                <a:gd name="connsiteY2" fmla="*/ 547950 h 1095900"/>
                <a:gd name="connsiteX3" fmla="*/ 1017622 w 1565572"/>
                <a:gd name="connsiteY3" fmla="*/ 1095900 h 1095900"/>
                <a:gd name="connsiteX4" fmla="*/ 0 w 1565572"/>
                <a:gd name="connsiteY4" fmla="*/ 1095900 h 1095900"/>
                <a:gd name="connsiteX5" fmla="*/ 547950 w 1565572"/>
                <a:gd name="connsiteY5" fmla="*/ 547950 h 1095900"/>
                <a:gd name="connsiteX6" fmla="*/ 0 w 1565572"/>
                <a:gd name="connsiteY6" fmla="*/ 0 h 10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5572" h="1095900">
                  <a:moveTo>
                    <a:pt x="1565572" y="0"/>
                  </a:moveTo>
                  <a:lnTo>
                    <a:pt x="1565572" y="712335"/>
                  </a:lnTo>
                  <a:lnTo>
                    <a:pt x="782786" y="1095900"/>
                  </a:lnTo>
                  <a:lnTo>
                    <a:pt x="0" y="712335"/>
                  </a:lnTo>
                  <a:lnTo>
                    <a:pt x="0" y="0"/>
                  </a:lnTo>
                  <a:lnTo>
                    <a:pt x="782786" y="383565"/>
                  </a:lnTo>
                  <a:lnTo>
                    <a:pt x="1565572" y="0"/>
                  </a:ln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2700" tIns="560650" rIns="12700" bIns="56065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ja-JP" altLang="en-US" sz="2000" kern="1200"/>
                <a:t>ステップ１</a:t>
              </a:r>
            </a:p>
          </p:txBody>
        </p:sp>
        <p:sp>
          <p:nvSpPr>
            <p:cNvPr id="44" name="フリーフォーム 43">
              <a:extLst>
                <a:ext uri="{FF2B5EF4-FFF2-40B4-BE49-F238E27FC236}">
                  <a16:creationId xmlns:a16="http://schemas.microsoft.com/office/drawing/2014/main" id="{46DE1916-93F6-244A-5E6C-602DC52FB405}"/>
                </a:ext>
              </a:extLst>
            </p:cNvPr>
            <p:cNvSpPr/>
            <p:nvPr/>
          </p:nvSpPr>
          <p:spPr>
            <a:xfrm>
              <a:off x="1687982" y="2146531"/>
              <a:ext cx="6478554" cy="969169"/>
            </a:xfrm>
            <a:custGeom>
              <a:avLst/>
              <a:gdLst>
                <a:gd name="connsiteX0" fmla="*/ 169607 w 1017622"/>
                <a:gd name="connsiteY0" fmla="*/ 0 h 8937976"/>
                <a:gd name="connsiteX1" fmla="*/ 848015 w 1017622"/>
                <a:gd name="connsiteY1" fmla="*/ 0 h 8937976"/>
                <a:gd name="connsiteX2" fmla="*/ 1017622 w 1017622"/>
                <a:gd name="connsiteY2" fmla="*/ 169607 h 8937976"/>
                <a:gd name="connsiteX3" fmla="*/ 1017622 w 1017622"/>
                <a:gd name="connsiteY3" fmla="*/ 8937976 h 8937976"/>
                <a:gd name="connsiteX4" fmla="*/ 1017622 w 1017622"/>
                <a:gd name="connsiteY4" fmla="*/ 8937976 h 8937976"/>
                <a:gd name="connsiteX5" fmla="*/ 0 w 1017622"/>
                <a:gd name="connsiteY5" fmla="*/ 8937976 h 8937976"/>
                <a:gd name="connsiteX6" fmla="*/ 0 w 1017622"/>
                <a:gd name="connsiteY6" fmla="*/ 8937976 h 8937976"/>
                <a:gd name="connsiteX7" fmla="*/ 0 w 1017622"/>
                <a:gd name="connsiteY7" fmla="*/ 169607 h 8937976"/>
                <a:gd name="connsiteX8" fmla="*/ 169607 w 1017622"/>
                <a:gd name="connsiteY8" fmla="*/ 0 h 8937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7622" h="8937976">
                  <a:moveTo>
                    <a:pt x="1017622" y="1489695"/>
                  </a:moveTo>
                  <a:lnTo>
                    <a:pt x="1017622" y="7448281"/>
                  </a:lnTo>
                  <a:cubicBezTo>
                    <a:pt x="1017622" y="8271011"/>
                    <a:pt x="1008976" y="8937972"/>
                    <a:pt x="998312" y="8937972"/>
                  </a:cubicBezTo>
                  <a:lnTo>
                    <a:pt x="0" y="8937972"/>
                  </a:lnTo>
                  <a:lnTo>
                    <a:pt x="0" y="8937972"/>
                  </a:lnTo>
                  <a:lnTo>
                    <a:pt x="0" y="4"/>
                  </a:lnTo>
                  <a:lnTo>
                    <a:pt x="0" y="4"/>
                  </a:lnTo>
                  <a:lnTo>
                    <a:pt x="998312" y="4"/>
                  </a:lnTo>
                  <a:cubicBezTo>
                    <a:pt x="1008976" y="4"/>
                    <a:pt x="1017622" y="666965"/>
                    <a:pt x="1017622" y="1489695"/>
                  </a:cubicBez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76936" tIns="83331" rIns="83331" bIns="83331" numCol="1" spcCol="1270" anchor="ctr" anchorCtr="0">
              <a:noAutofit/>
            </a:bodyPr>
            <a:lstStyle/>
            <a:p>
              <a:pPr marL="0" lvl="1" algn="ctr" defTabSz="23558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kumimoji="1" lang="ja-JP" altLang="en-US" sz="3600" kern="1200">
                  <a:latin typeface="Meiryo" panose="020B0604030504040204" pitchFamily="34" charset="-128"/>
                  <a:ea typeface="Meiryo" panose="020B0604030504040204" pitchFamily="34" charset="-128"/>
                </a:rPr>
                <a:t>軸線を法線とする</a:t>
              </a:r>
              <a:r>
                <a:rPr kumimoji="1" lang="ja-JP" altLang="en-US" sz="3600" b="1" u="sng" kern="1200">
                  <a:solidFill>
                    <a:srgbClr val="7030A0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平面をとる</a:t>
              </a:r>
            </a:p>
          </p:txBody>
        </p:sp>
        <p:sp>
          <p:nvSpPr>
            <p:cNvPr id="45" name="フリーフォーム 44">
              <a:extLst>
                <a:ext uri="{FF2B5EF4-FFF2-40B4-BE49-F238E27FC236}">
                  <a16:creationId xmlns:a16="http://schemas.microsoft.com/office/drawing/2014/main" id="{6508FB2D-DD6F-A8B9-34EB-3B30794F7036}"/>
                </a:ext>
              </a:extLst>
            </p:cNvPr>
            <p:cNvSpPr/>
            <p:nvPr/>
          </p:nvSpPr>
          <p:spPr>
            <a:xfrm>
              <a:off x="592083" y="3517500"/>
              <a:ext cx="1095900" cy="1565572"/>
            </a:xfrm>
            <a:custGeom>
              <a:avLst/>
              <a:gdLst>
                <a:gd name="connsiteX0" fmla="*/ 0 w 1565572"/>
                <a:gd name="connsiteY0" fmla="*/ 0 h 1095900"/>
                <a:gd name="connsiteX1" fmla="*/ 1017622 w 1565572"/>
                <a:gd name="connsiteY1" fmla="*/ 0 h 1095900"/>
                <a:gd name="connsiteX2" fmla="*/ 1565572 w 1565572"/>
                <a:gd name="connsiteY2" fmla="*/ 547950 h 1095900"/>
                <a:gd name="connsiteX3" fmla="*/ 1017622 w 1565572"/>
                <a:gd name="connsiteY3" fmla="*/ 1095900 h 1095900"/>
                <a:gd name="connsiteX4" fmla="*/ 0 w 1565572"/>
                <a:gd name="connsiteY4" fmla="*/ 1095900 h 1095900"/>
                <a:gd name="connsiteX5" fmla="*/ 547950 w 1565572"/>
                <a:gd name="connsiteY5" fmla="*/ 547950 h 1095900"/>
                <a:gd name="connsiteX6" fmla="*/ 0 w 1565572"/>
                <a:gd name="connsiteY6" fmla="*/ 0 h 10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5572" h="1095900">
                  <a:moveTo>
                    <a:pt x="1565572" y="0"/>
                  </a:moveTo>
                  <a:lnTo>
                    <a:pt x="1565572" y="712335"/>
                  </a:lnTo>
                  <a:lnTo>
                    <a:pt x="782786" y="1095900"/>
                  </a:lnTo>
                  <a:lnTo>
                    <a:pt x="0" y="712335"/>
                  </a:lnTo>
                  <a:lnTo>
                    <a:pt x="0" y="0"/>
                  </a:lnTo>
                  <a:lnTo>
                    <a:pt x="782786" y="383565"/>
                  </a:lnTo>
                  <a:lnTo>
                    <a:pt x="1565572" y="0"/>
                  </a:ln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2700" tIns="560650" rIns="12700" bIns="56065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ja-JP" altLang="en-US" sz="2000" kern="1200"/>
                <a:t>ステップ２</a:t>
              </a:r>
            </a:p>
          </p:txBody>
        </p:sp>
        <p:sp>
          <p:nvSpPr>
            <p:cNvPr id="46" name="フリーフォーム 45">
              <a:extLst>
                <a:ext uri="{FF2B5EF4-FFF2-40B4-BE49-F238E27FC236}">
                  <a16:creationId xmlns:a16="http://schemas.microsoft.com/office/drawing/2014/main" id="{D7EE67DF-2306-2417-4F45-EA0916A79F65}"/>
                </a:ext>
              </a:extLst>
            </p:cNvPr>
            <p:cNvSpPr/>
            <p:nvPr/>
          </p:nvSpPr>
          <p:spPr>
            <a:xfrm>
              <a:off x="1687981" y="3517501"/>
              <a:ext cx="6478555" cy="1017622"/>
            </a:xfrm>
            <a:custGeom>
              <a:avLst/>
              <a:gdLst>
                <a:gd name="connsiteX0" fmla="*/ 169607 w 1017622"/>
                <a:gd name="connsiteY0" fmla="*/ 0 h 8937976"/>
                <a:gd name="connsiteX1" fmla="*/ 848015 w 1017622"/>
                <a:gd name="connsiteY1" fmla="*/ 0 h 8937976"/>
                <a:gd name="connsiteX2" fmla="*/ 1017622 w 1017622"/>
                <a:gd name="connsiteY2" fmla="*/ 169607 h 8937976"/>
                <a:gd name="connsiteX3" fmla="*/ 1017622 w 1017622"/>
                <a:gd name="connsiteY3" fmla="*/ 8937976 h 8937976"/>
                <a:gd name="connsiteX4" fmla="*/ 1017622 w 1017622"/>
                <a:gd name="connsiteY4" fmla="*/ 8937976 h 8937976"/>
                <a:gd name="connsiteX5" fmla="*/ 0 w 1017622"/>
                <a:gd name="connsiteY5" fmla="*/ 8937976 h 8937976"/>
                <a:gd name="connsiteX6" fmla="*/ 0 w 1017622"/>
                <a:gd name="connsiteY6" fmla="*/ 8937976 h 8937976"/>
                <a:gd name="connsiteX7" fmla="*/ 0 w 1017622"/>
                <a:gd name="connsiteY7" fmla="*/ 169607 h 8937976"/>
                <a:gd name="connsiteX8" fmla="*/ 169607 w 1017622"/>
                <a:gd name="connsiteY8" fmla="*/ 0 h 8937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7622" h="8937976">
                  <a:moveTo>
                    <a:pt x="1017622" y="1489695"/>
                  </a:moveTo>
                  <a:lnTo>
                    <a:pt x="1017622" y="7448281"/>
                  </a:lnTo>
                  <a:cubicBezTo>
                    <a:pt x="1017622" y="8271011"/>
                    <a:pt x="1008976" y="8937972"/>
                    <a:pt x="998312" y="8937972"/>
                  </a:cubicBezTo>
                  <a:lnTo>
                    <a:pt x="0" y="8937972"/>
                  </a:lnTo>
                  <a:lnTo>
                    <a:pt x="0" y="8937972"/>
                  </a:lnTo>
                  <a:lnTo>
                    <a:pt x="0" y="4"/>
                  </a:lnTo>
                  <a:lnTo>
                    <a:pt x="0" y="4"/>
                  </a:lnTo>
                  <a:lnTo>
                    <a:pt x="998312" y="4"/>
                  </a:lnTo>
                  <a:cubicBezTo>
                    <a:pt x="1008976" y="4"/>
                    <a:pt x="1017622" y="666965"/>
                    <a:pt x="1017622" y="1489695"/>
                  </a:cubicBez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76936" tIns="83331" rIns="83331" bIns="83331" numCol="1" spcCol="1270" anchor="ctr" anchorCtr="0">
              <a:noAutofit/>
            </a:bodyPr>
            <a:lstStyle/>
            <a:p>
              <a:pPr marL="0" lvl="1" algn="ctr" defTabSz="23558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kumimoji="1" lang="ja-JP" altLang="en-US" sz="3600" kern="1200">
                  <a:latin typeface="Meiryo" panose="020B0604030504040204" pitchFamily="34" charset="-128"/>
                  <a:ea typeface="Meiryo" panose="020B0604030504040204" pitchFamily="34" charset="-128"/>
                </a:rPr>
                <a:t>近傍点群を</a:t>
              </a:r>
              <a:r>
                <a:rPr kumimoji="1" lang="ja-JP" altLang="en-US" sz="3600" kern="1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平面に</a:t>
              </a:r>
              <a:r>
                <a:rPr kumimoji="1" lang="ja-JP" altLang="en-US" sz="3600" b="1" u="sng" kern="1200">
                  <a:solidFill>
                    <a:srgbClr val="7030A0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投影する</a:t>
              </a:r>
            </a:p>
          </p:txBody>
        </p:sp>
        <p:sp>
          <p:nvSpPr>
            <p:cNvPr id="47" name="フリーフォーム 46">
              <a:extLst>
                <a:ext uri="{FF2B5EF4-FFF2-40B4-BE49-F238E27FC236}">
                  <a16:creationId xmlns:a16="http://schemas.microsoft.com/office/drawing/2014/main" id="{314E22CF-1850-A500-4ACC-7E64E93E79CB}"/>
                </a:ext>
              </a:extLst>
            </p:cNvPr>
            <p:cNvSpPr/>
            <p:nvPr/>
          </p:nvSpPr>
          <p:spPr>
            <a:xfrm>
              <a:off x="592083" y="4888470"/>
              <a:ext cx="1095900" cy="1565572"/>
            </a:xfrm>
            <a:custGeom>
              <a:avLst/>
              <a:gdLst>
                <a:gd name="connsiteX0" fmla="*/ 0 w 1565572"/>
                <a:gd name="connsiteY0" fmla="*/ 0 h 1095900"/>
                <a:gd name="connsiteX1" fmla="*/ 1017622 w 1565572"/>
                <a:gd name="connsiteY1" fmla="*/ 0 h 1095900"/>
                <a:gd name="connsiteX2" fmla="*/ 1565572 w 1565572"/>
                <a:gd name="connsiteY2" fmla="*/ 547950 h 1095900"/>
                <a:gd name="connsiteX3" fmla="*/ 1017622 w 1565572"/>
                <a:gd name="connsiteY3" fmla="*/ 1095900 h 1095900"/>
                <a:gd name="connsiteX4" fmla="*/ 0 w 1565572"/>
                <a:gd name="connsiteY4" fmla="*/ 1095900 h 1095900"/>
                <a:gd name="connsiteX5" fmla="*/ 547950 w 1565572"/>
                <a:gd name="connsiteY5" fmla="*/ 547950 h 1095900"/>
                <a:gd name="connsiteX6" fmla="*/ 0 w 1565572"/>
                <a:gd name="connsiteY6" fmla="*/ 0 h 109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5572" h="1095900">
                  <a:moveTo>
                    <a:pt x="1565572" y="0"/>
                  </a:moveTo>
                  <a:lnTo>
                    <a:pt x="1565572" y="712335"/>
                  </a:lnTo>
                  <a:lnTo>
                    <a:pt x="782786" y="1095900"/>
                  </a:lnTo>
                  <a:lnTo>
                    <a:pt x="0" y="712335"/>
                  </a:lnTo>
                  <a:lnTo>
                    <a:pt x="0" y="0"/>
                  </a:lnTo>
                  <a:lnTo>
                    <a:pt x="782786" y="383565"/>
                  </a:lnTo>
                  <a:lnTo>
                    <a:pt x="1565572" y="0"/>
                  </a:ln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2700" tIns="560650" rIns="12700" bIns="56065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ja-JP" altLang="en-US" sz="2000" kern="1200"/>
                <a:t>ステップ３</a:t>
              </a:r>
            </a:p>
          </p:txBody>
        </p:sp>
        <p:sp>
          <p:nvSpPr>
            <p:cNvPr id="48" name="フリーフォーム 47">
              <a:extLst>
                <a:ext uri="{FF2B5EF4-FFF2-40B4-BE49-F238E27FC236}">
                  <a16:creationId xmlns:a16="http://schemas.microsoft.com/office/drawing/2014/main" id="{CC853F9C-EDBF-4EF0-ED7F-7E15D5FCAF16}"/>
                </a:ext>
              </a:extLst>
            </p:cNvPr>
            <p:cNvSpPr/>
            <p:nvPr/>
          </p:nvSpPr>
          <p:spPr>
            <a:xfrm>
              <a:off x="1687982" y="4888471"/>
              <a:ext cx="6478556" cy="1017623"/>
            </a:xfrm>
            <a:custGeom>
              <a:avLst/>
              <a:gdLst>
                <a:gd name="connsiteX0" fmla="*/ 169607 w 1017622"/>
                <a:gd name="connsiteY0" fmla="*/ 0 h 8937976"/>
                <a:gd name="connsiteX1" fmla="*/ 848015 w 1017622"/>
                <a:gd name="connsiteY1" fmla="*/ 0 h 8937976"/>
                <a:gd name="connsiteX2" fmla="*/ 1017622 w 1017622"/>
                <a:gd name="connsiteY2" fmla="*/ 169607 h 8937976"/>
                <a:gd name="connsiteX3" fmla="*/ 1017622 w 1017622"/>
                <a:gd name="connsiteY3" fmla="*/ 8937976 h 8937976"/>
                <a:gd name="connsiteX4" fmla="*/ 1017622 w 1017622"/>
                <a:gd name="connsiteY4" fmla="*/ 8937976 h 8937976"/>
                <a:gd name="connsiteX5" fmla="*/ 0 w 1017622"/>
                <a:gd name="connsiteY5" fmla="*/ 8937976 h 8937976"/>
                <a:gd name="connsiteX6" fmla="*/ 0 w 1017622"/>
                <a:gd name="connsiteY6" fmla="*/ 8937976 h 8937976"/>
                <a:gd name="connsiteX7" fmla="*/ 0 w 1017622"/>
                <a:gd name="connsiteY7" fmla="*/ 169607 h 8937976"/>
                <a:gd name="connsiteX8" fmla="*/ 169607 w 1017622"/>
                <a:gd name="connsiteY8" fmla="*/ 0 h 8937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7622" h="8937976">
                  <a:moveTo>
                    <a:pt x="1017622" y="1489695"/>
                  </a:moveTo>
                  <a:lnTo>
                    <a:pt x="1017622" y="7448281"/>
                  </a:lnTo>
                  <a:cubicBezTo>
                    <a:pt x="1017622" y="8271011"/>
                    <a:pt x="1008976" y="8937972"/>
                    <a:pt x="998312" y="8937972"/>
                  </a:cubicBezTo>
                  <a:lnTo>
                    <a:pt x="0" y="8937972"/>
                  </a:lnTo>
                  <a:lnTo>
                    <a:pt x="0" y="8937972"/>
                  </a:lnTo>
                  <a:lnTo>
                    <a:pt x="0" y="4"/>
                  </a:lnTo>
                  <a:lnTo>
                    <a:pt x="0" y="4"/>
                  </a:lnTo>
                  <a:lnTo>
                    <a:pt x="998312" y="4"/>
                  </a:lnTo>
                  <a:cubicBezTo>
                    <a:pt x="1008976" y="4"/>
                    <a:pt x="1017622" y="666965"/>
                    <a:pt x="1017622" y="1489695"/>
                  </a:cubicBez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76936" tIns="83331" rIns="83331" bIns="83332" numCol="1" spcCol="1270" anchor="ctr" anchorCtr="0">
              <a:noAutofit/>
            </a:bodyPr>
            <a:lstStyle/>
            <a:p>
              <a:pPr marL="0" lvl="1" algn="ctr" defTabSz="23558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kumimoji="1" lang="ja-JP" altLang="en-US" sz="3600" kern="1200">
                  <a:latin typeface="Meiryo" panose="020B0604030504040204" pitchFamily="34" charset="-128"/>
                  <a:ea typeface="Meiryo" panose="020B0604030504040204" pitchFamily="34" charset="-128"/>
                </a:rPr>
                <a:t>各断面で同定し</a:t>
              </a:r>
              <a:r>
                <a:rPr kumimoji="1" lang="ja-JP" altLang="en-US" sz="3600" b="1" u="sng">
                  <a:solidFill>
                    <a:srgbClr val="7030A0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比較</a:t>
              </a:r>
              <a:r>
                <a:rPr kumimoji="1" lang="ja-JP" altLang="en-US" sz="3600" b="1" u="sng" kern="1200">
                  <a:solidFill>
                    <a:srgbClr val="7030A0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する</a:t>
              </a:r>
            </a:p>
          </p:txBody>
        </p:sp>
      </p:grp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5D673CFF-B857-A7EE-7752-A155A967C69A}"/>
              </a:ext>
            </a:extLst>
          </p:cNvPr>
          <p:cNvSpPr txBox="1"/>
          <p:nvPr/>
        </p:nvSpPr>
        <p:spPr>
          <a:xfrm>
            <a:off x="8892261" y="3261420"/>
            <a:ext cx="2658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（３</a:t>
            </a:r>
            <a:r>
              <a:rPr kumimoji="1" lang="en-US" altLang="ja-JP" dirty="0"/>
              <a:t>d</a:t>
            </a:r>
            <a:r>
              <a:rPr kumimoji="1" lang="ja-JP" altLang="en-US"/>
              <a:t>で法線と断面の図）</a:t>
            </a: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E948A2FE-BB7E-2729-BBD1-13B37B9B120C}"/>
              </a:ext>
            </a:extLst>
          </p:cNvPr>
          <p:cNvSpPr txBox="1"/>
          <p:nvPr/>
        </p:nvSpPr>
        <p:spPr>
          <a:xfrm>
            <a:off x="9007366" y="5721428"/>
            <a:ext cx="2658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（３</a:t>
            </a:r>
            <a:r>
              <a:rPr kumimoji="1" lang="en-US" altLang="ja-JP" dirty="0"/>
              <a:t>d</a:t>
            </a:r>
            <a:r>
              <a:rPr kumimoji="1" lang="ja-JP" altLang="en-US"/>
              <a:t>で断面と点の図）</a:t>
            </a:r>
          </a:p>
        </p:txBody>
      </p:sp>
    </p:spTree>
    <p:extLst>
      <p:ext uri="{BB962C8B-B14F-4D97-AF65-F5344CB8AC3E}">
        <p14:creationId xmlns:p14="http://schemas.microsoft.com/office/powerpoint/2010/main" val="360588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59" y="1024314"/>
            <a:ext cx="11173510" cy="915018"/>
          </a:xfrm>
        </p:spPr>
        <p:txBody>
          <a:bodyPr/>
          <a:lstStyle/>
          <a:p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対象部材中心付近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で</a:t>
            </a: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軸線を法線とする平面をとる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２．断面の形状判別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b="1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ステップ１</a:t>
            </a:r>
            <a:r>
              <a:rPr kumimoji="1" lang="en-US" altLang="ja-JP" b="1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b="1" u="sng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平面をとる</a:t>
            </a:r>
            <a:endParaRPr kumimoji="1" lang="ja-JP" altLang="en-US" b="1" u="sng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DFD9F76-4CE5-52B0-41ED-C2C65388B06E}"/>
              </a:ext>
            </a:extLst>
          </p:cNvPr>
          <p:cNvSpPr txBox="1"/>
          <p:nvPr/>
        </p:nvSpPr>
        <p:spPr>
          <a:xfrm>
            <a:off x="641131" y="3316041"/>
            <a:ext cx="364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（</a:t>
            </a:r>
            <a:r>
              <a:rPr kumimoji="1" lang="en-US" altLang="ja-JP" dirty="0"/>
              <a:t>3d</a:t>
            </a:r>
            <a:r>
              <a:rPr kumimoji="1" lang="ja-JP" altLang="en-US"/>
              <a:t>モデルで</a:t>
            </a:r>
            <a:r>
              <a:rPr kumimoji="1" lang="en-US" altLang="ja-JP" dirty="0"/>
              <a:t>H</a:t>
            </a:r>
            <a:r>
              <a:rPr kumimoji="1" lang="ja-JP" altLang="en-US"/>
              <a:t>形部材と、中心線分、とる断面を重ねたものを用意）</a:t>
            </a:r>
          </a:p>
        </p:txBody>
      </p:sp>
      <p:sp>
        <p:nvSpPr>
          <p:cNvPr id="5" name="角丸四角形吹き出し 4">
            <a:extLst>
              <a:ext uri="{FF2B5EF4-FFF2-40B4-BE49-F238E27FC236}">
                <a16:creationId xmlns:a16="http://schemas.microsoft.com/office/drawing/2014/main" id="{F963D648-0F57-2920-6FFC-3144466D301A}"/>
              </a:ext>
            </a:extLst>
          </p:cNvPr>
          <p:cNvSpPr/>
          <p:nvPr/>
        </p:nvSpPr>
        <p:spPr>
          <a:xfrm>
            <a:off x="6894786" y="2988010"/>
            <a:ext cx="4035681" cy="2075057"/>
          </a:xfrm>
          <a:prstGeom prst="wedgeRoundRectCallout">
            <a:avLst>
              <a:gd name="adj1" fmla="val -68638"/>
              <a:gd name="adj2" fmla="val -2686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点群の欠損が少ないこと考慮して、部材中心付近からとる</a:t>
            </a:r>
          </a:p>
        </p:txBody>
      </p:sp>
    </p:spTree>
    <p:extLst>
      <p:ext uri="{BB962C8B-B14F-4D97-AF65-F5344CB8AC3E}">
        <p14:creationId xmlns:p14="http://schemas.microsoft.com/office/powerpoint/2010/main" val="3162106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59" y="1024314"/>
            <a:ext cx="11173510" cy="915018"/>
          </a:xfrm>
        </p:spPr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形状同定に必要な最小限度の点群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を平面に投影する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２．断面の形状判別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b="1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ステップ</a:t>
            </a:r>
            <a:r>
              <a:rPr lang="ja-JP" altLang="en-US" b="1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２</a:t>
            </a:r>
            <a:r>
              <a:rPr kumimoji="1" lang="en-US" altLang="ja-JP" b="1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b="1" u="sng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投影する</a:t>
            </a:r>
            <a:endParaRPr kumimoji="1" lang="ja-JP" altLang="en-US" b="1" u="sng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DFD9F76-4CE5-52B0-41ED-C2C65388B06E}"/>
              </a:ext>
            </a:extLst>
          </p:cNvPr>
          <p:cNvSpPr txBox="1"/>
          <p:nvPr/>
        </p:nvSpPr>
        <p:spPr>
          <a:xfrm>
            <a:off x="641131" y="3316041"/>
            <a:ext cx="364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（</a:t>
            </a:r>
            <a:r>
              <a:rPr kumimoji="1" lang="en-US" altLang="ja-JP" dirty="0"/>
              <a:t>3d</a:t>
            </a:r>
            <a:r>
              <a:rPr kumimoji="1" lang="ja-JP" altLang="en-US"/>
              <a:t>モデルで平面とその周りの点群を重ねたものを用意）</a:t>
            </a:r>
          </a:p>
        </p:txBody>
      </p:sp>
      <p:sp>
        <p:nvSpPr>
          <p:cNvPr id="5" name="右矢印 4">
            <a:extLst>
              <a:ext uri="{FF2B5EF4-FFF2-40B4-BE49-F238E27FC236}">
                <a16:creationId xmlns:a16="http://schemas.microsoft.com/office/drawing/2014/main" id="{2B3DEFD6-B70F-1F31-0823-456ED873CB52}"/>
              </a:ext>
            </a:extLst>
          </p:cNvPr>
          <p:cNvSpPr/>
          <p:nvPr/>
        </p:nvSpPr>
        <p:spPr>
          <a:xfrm>
            <a:off x="5291452" y="3429000"/>
            <a:ext cx="1345324" cy="714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49E2518-1345-1D51-5A14-EE7DBD361C0D}"/>
              </a:ext>
            </a:extLst>
          </p:cNvPr>
          <p:cNvSpPr txBox="1"/>
          <p:nvPr/>
        </p:nvSpPr>
        <p:spPr>
          <a:xfrm>
            <a:off x="7698827" y="3429000"/>
            <a:ext cx="3647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（二次元に投影した点群を用意）</a:t>
            </a:r>
          </a:p>
        </p:txBody>
      </p:sp>
    </p:spTree>
    <p:extLst>
      <p:ext uri="{BB962C8B-B14F-4D97-AF65-F5344CB8AC3E}">
        <p14:creationId xmlns:p14="http://schemas.microsoft.com/office/powerpoint/2010/main" val="3247104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519" y="1183716"/>
            <a:ext cx="11173510" cy="915018"/>
          </a:xfrm>
        </p:spPr>
        <p:txBody>
          <a:bodyPr/>
          <a:lstStyle/>
          <a:p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断面構成要素の中心線分からの誤差量を</a:t>
            </a:r>
            <a:b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　　　　　　　　　　　　　　評価値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として比較する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２．断面の形状判別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b="1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ステップ３</a:t>
            </a:r>
            <a:r>
              <a:rPr kumimoji="1" lang="en-US" altLang="ja-JP" b="1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ja-JP" altLang="en-US" b="1" u="sng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比較</a:t>
            </a:r>
            <a:r>
              <a:rPr kumimoji="1" lang="ja-JP" altLang="en-US" b="1" u="sng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する</a:t>
            </a:r>
            <a:endParaRPr kumimoji="1" lang="ja-JP" altLang="en-US" b="1" u="sng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DFD9F76-4CE5-52B0-41ED-C2C65388B06E}"/>
              </a:ext>
            </a:extLst>
          </p:cNvPr>
          <p:cNvSpPr txBox="1"/>
          <p:nvPr/>
        </p:nvSpPr>
        <p:spPr>
          <a:xfrm>
            <a:off x="756745" y="3752334"/>
            <a:ext cx="364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（２</a:t>
            </a:r>
            <a:r>
              <a:rPr kumimoji="1" lang="en-US" altLang="ja-JP" dirty="0"/>
              <a:t>d</a:t>
            </a:r>
            <a:r>
              <a:rPr kumimoji="1" lang="ja-JP" altLang="en-US"/>
              <a:t>モデルで</a:t>
            </a:r>
            <a:r>
              <a:rPr kumimoji="1" lang="en-US" altLang="ja-JP" dirty="0"/>
              <a:t>H</a:t>
            </a:r>
            <a:r>
              <a:rPr kumimoji="1" lang="ja-JP" altLang="en-US"/>
              <a:t>形部材と、要素中心線分の図）</a:t>
            </a:r>
          </a:p>
        </p:txBody>
      </p:sp>
      <p:graphicFrame>
        <p:nvGraphicFramePr>
          <p:cNvPr id="5" name="図表 4">
            <a:extLst>
              <a:ext uri="{FF2B5EF4-FFF2-40B4-BE49-F238E27FC236}">
                <a16:creationId xmlns:a16="http://schemas.microsoft.com/office/drawing/2014/main" id="{27BD142B-3724-1E55-F137-117B80FBE6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326505"/>
              </p:ext>
            </p:extLst>
          </p:nvPr>
        </p:nvGraphicFramePr>
        <p:xfrm>
          <a:off x="3657529" y="1967229"/>
          <a:ext cx="4561490" cy="46686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72AF89F0-4E2F-6836-ADAB-1DA90D0DEC09}"/>
              </a:ext>
            </a:extLst>
          </p:cNvPr>
          <p:cNvSpPr/>
          <p:nvPr/>
        </p:nvSpPr>
        <p:spPr>
          <a:xfrm>
            <a:off x="8019251" y="2288982"/>
            <a:ext cx="3857297" cy="4156668"/>
          </a:xfrm>
          <a:prstGeom prst="wedgeRoundRectCallout">
            <a:avLst>
              <a:gd name="adj1" fmla="val -82582"/>
              <a:gd name="adj2" fmla="val -20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en-US" altLang="ja-JP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6D5CC5C-DE05-3AE4-E9C9-AB054CE0E898}"/>
              </a:ext>
            </a:extLst>
          </p:cNvPr>
          <p:cNvSpPr txBox="1"/>
          <p:nvPr/>
        </p:nvSpPr>
        <p:spPr>
          <a:xfrm>
            <a:off x="8928395" y="2829004"/>
            <a:ext cx="20390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（</a:t>
            </a:r>
            <a:r>
              <a:rPr kumimoji="1" lang="en-US" altLang="ja-JP" dirty="0"/>
              <a:t>2d</a:t>
            </a:r>
            <a:r>
              <a:rPr kumimoji="1" lang="ja-JP" altLang="en-US"/>
              <a:t>で線分と数点をかき、その距離を線で示す）</a:t>
            </a:r>
          </a:p>
        </p:txBody>
      </p:sp>
    </p:spTree>
    <p:extLst>
      <p:ext uri="{BB962C8B-B14F-4D97-AF65-F5344CB8AC3E}">
        <p14:creationId xmlns:p14="http://schemas.microsoft.com/office/powerpoint/2010/main" val="1452791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06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59" y="1014294"/>
            <a:ext cx="11208229" cy="910078"/>
          </a:xfrm>
        </p:spPr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点群情報のみから、断面の</a:t>
            </a:r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形状判別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同定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を行う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点群処理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の全体的な流れ</a:t>
            </a:r>
            <a:endParaRPr kumimoji="1" lang="ja-JP" altLang="en-US" dirty="0"/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98D58FBE-45C9-70BE-CCAA-458B773F8633}"/>
              </a:ext>
            </a:extLst>
          </p:cNvPr>
          <p:cNvGrpSpPr/>
          <p:nvPr/>
        </p:nvGrpSpPr>
        <p:grpSpPr>
          <a:xfrm>
            <a:off x="457745" y="1979223"/>
            <a:ext cx="6405420" cy="4475903"/>
            <a:chOff x="457745" y="1979223"/>
            <a:chExt cx="6405420" cy="4475903"/>
          </a:xfrm>
        </p:grpSpPr>
        <p:sp>
          <p:nvSpPr>
            <p:cNvPr id="5" name="四角形: 角を丸くする 4">
              <a:extLst>
                <a:ext uri="{FF2B5EF4-FFF2-40B4-BE49-F238E27FC236}">
                  <a16:creationId xmlns:a16="http://schemas.microsoft.com/office/drawing/2014/main" id="{084510A3-7801-81F3-E39A-54D81CF6D86F}"/>
                </a:ext>
              </a:extLst>
            </p:cNvPr>
            <p:cNvSpPr/>
            <p:nvPr/>
          </p:nvSpPr>
          <p:spPr>
            <a:xfrm>
              <a:off x="457745" y="1979223"/>
              <a:ext cx="6405420" cy="1076307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暫定的な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軸線方向の決定</a:t>
              </a:r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95ADCD4D-D1CA-12B1-F2CA-B6D68C611780}"/>
                </a:ext>
              </a:extLst>
            </p:cNvPr>
            <p:cNvSpPr txBox="1"/>
            <p:nvPr/>
          </p:nvSpPr>
          <p:spPr>
            <a:xfrm>
              <a:off x="596505" y="2255767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１</a:t>
              </a:r>
            </a:p>
          </p:txBody>
        </p:sp>
        <p:sp>
          <p:nvSpPr>
            <p:cNvPr id="28" name="四角形: 角を丸くする 27">
              <a:extLst>
                <a:ext uri="{FF2B5EF4-FFF2-40B4-BE49-F238E27FC236}">
                  <a16:creationId xmlns:a16="http://schemas.microsoft.com/office/drawing/2014/main" id="{6ABCD4C6-A9B6-09DE-A4C3-098BCBCD969A}"/>
                </a:ext>
              </a:extLst>
            </p:cNvPr>
            <p:cNvSpPr/>
            <p:nvPr/>
          </p:nvSpPr>
          <p:spPr>
            <a:xfrm>
              <a:off x="457745" y="3679021"/>
              <a:ext cx="6405420" cy="1076307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断面の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形状判別</a:t>
              </a:r>
            </a:p>
          </p:txBody>
        </p: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07CC21B0-346F-FEB8-7002-58670C351DC6}"/>
                </a:ext>
              </a:extLst>
            </p:cNvPr>
            <p:cNvSpPr txBox="1"/>
            <p:nvPr/>
          </p:nvSpPr>
          <p:spPr>
            <a:xfrm>
              <a:off x="596505" y="3955565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２</a:t>
              </a:r>
            </a:p>
          </p:txBody>
        </p:sp>
        <p:sp>
          <p:nvSpPr>
            <p:cNvPr id="30" name="四角形: 角を丸くする 29">
              <a:extLst>
                <a:ext uri="{FF2B5EF4-FFF2-40B4-BE49-F238E27FC236}">
                  <a16:creationId xmlns:a16="http://schemas.microsoft.com/office/drawing/2014/main" id="{164A0839-E067-E2AA-4FA0-C895084456C5}"/>
                </a:ext>
              </a:extLst>
            </p:cNvPr>
            <p:cNvSpPr/>
            <p:nvPr/>
          </p:nvSpPr>
          <p:spPr>
            <a:xfrm>
              <a:off x="457745" y="5378819"/>
              <a:ext cx="6405420" cy="107630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断面形状の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同定</a:t>
              </a:r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77701E75-B66D-EA4E-DE0B-26CB7A7DAF28}"/>
                </a:ext>
              </a:extLst>
            </p:cNvPr>
            <p:cNvSpPr txBox="1"/>
            <p:nvPr/>
          </p:nvSpPr>
          <p:spPr>
            <a:xfrm>
              <a:off x="596505" y="5686510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３</a:t>
              </a:r>
            </a:p>
          </p:txBody>
        </p:sp>
        <p:sp>
          <p:nvSpPr>
            <p:cNvPr id="32" name="矢印: 下 31">
              <a:extLst>
                <a:ext uri="{FF2B5EF4-FFF2-40B4-BE49-F238E27FC236}">
                  <a16:creationId xmlns:a16="http://schemas.microsoft.com/office/drawing/2014/main" id="{6BDC1736-9A04-A3B7-DBB9-456A51B8CB34}"/>
                </a:ext>
              </a:extLst>
            </p:cNvPr>
            <p:cNvSpPr/>
            <p:nvPr/>
          </p:nvSpPr>
          <p:spPr>
            <a:xfrm>
              <a:off x="3384125" y="3147646"/>
              <a:ext cx="552659" cy="493694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矢印: 下 32">
              <a:extLst>
                <a:ext uri="{FF2B5EF4-FFF2-40B4-BE49-F238E27FC236}">
                  <a16:creationId xmlns:a16="http://schemas.microsoft.com/office/drawing/2014/main" id="{229E3809-026A-9FEB-A94C-2D60EC77032B}"/>
                </a:ext>
              </a:extLst>
            </p:cNvPr>
            <p:cNvSpPr/>
            <p:nvPr/>
          </p:nvSpPr>
          <p:spPr>
            <a:xfrm>
              <a:off x="3384125" y="4820226"/>
              <a:ext cx="552659" cy="493694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8BA05028-5723-D128-601E-982A8C5149B7}"/>
              </a:ext>
            </a:extLst>
          </p:cNvPr>
          <p:cNvSpPr txBox="1"/>
          <p:nvPr/>
        </p:nvSpPr>
        <p:spPr>
          <a:xfrm>
            <a:off x="7998488" y="1989271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（中心線分が描写された３</a:t>
            </a:r>
            <a:r>
              <a:rPr kumimoji="1" lang="en-US" altLang="ja-JP" dirty="0"/>
              <a:t>D</a:t>
            </a:r>
            <a:r>
              <a:rPr kumimoji="1" lang="ja-JP" altLang="en-US" dirty="0"/>
              <a:t>モデル画像貼り付け）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D4F395DD-9818-B93B-0C12-06FF8698140E}"/>
              </a:ext>
            </a:extLst>
          </p:cNvPr>
          <p:cNvSpPr txBox="1"/>
          <p:nvPr/>
        </p:nvSpPr>
        <p:spPr>
          <a:xfrm>
            <a:off x="7998488" y="3756407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（二次元断面モデルの画像を二種類貼り付け）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012D3397-8CCB-A413-3C09-7F0059287922}"/>
              </a:ext>
            </a:extLst>
          </p:cNvPr>
          <p:cNvSpPr txBox="1"/>
          <p:nvPr/>
        </p:nvSpPr>
        <p:spPr>
          <a:xfrm>
            <a:off x="8104136" y="5500666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（二次元断面モデルの画像を二種類貼り付け）</a:t>
            </a:r>
          </a:p>
        </p:txBody>
      </p:sp>
    </p:spTree>
    <p:extLst>
      <p:ext uri="{BB962C8B-B14F-4D97-AF65-F5344CB8AC3E}">
        <p14:creationId xmlns:p14="http://schemas.microsoft.com/office/powerpoint/2010/main" val="10474342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60" y="1024314"/>
            <a:ext cx="11036874" cy="915018"/>
          </a:xfrm>
        </p:spPr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目標は要素断面の</a:t>
            </a:r>
            <a:r>
              <a:rPr lang="ja-JP" altLang="en-US" u="sng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全ての特徴点座標を決定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すること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３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．断面形状の同定</a:t>
            </a:r>
            <a:endParaRPr kumimoji="1" lang="ja-JP" altLang="en-US" dirty="0"/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6592945B-C462-DAE8-31BD-DFA73B6FA0FA}"/>
              </a:ext>
            </a:extLst>
          </p:cNvPr>
          <p:cNvGrpSpPr/>
          <p:nvPr/>
        </p:nvGrpSpPr>
        <p:grpSpPr>
          <a:xfrm>
            <a:off x="227068" y="1810932"/>
            <a:ext cx="5394954" cy="4602121"/>
            <a:chOff x="-507386" y="2225906"/>
            <a:chExt cx="4995303" cy="4364254"/>
          </a:xfrm>
        </p:grpSpPr>
        <p:graphicFrame>
          <p:nvGraphicFramePr>
            <p:cNvPr id="3" name="図表 2">
              <a:extLst>
                <a:ext uri="{FF2B5EF4-FFF2-40B4-BE49-F238E27FC236}">
                  <a16:creationId xmlns:a16="http://schemas.microsoft.com/office/drawing/2014/main" id="{6CF225D4-1420-B004-D23E-368771A56626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93828857"/>
                </p:ext>
              </p:extLst>
            </p:nvPr>
          </p:nvGraphicFramePr>
          <p:xfrm>
            <a:off x="105104" y="2225906"/>
            <a:ext cx="4382813" cy="436425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F68BA763-69F3-DF32-8E3E-5A0035EBDB7E}"/>
                </a:ext>
              </a:extLst>
            </p:cNvPr>
            <p:cNvSpPr txBox="1"/>
            <p:nvPr/>
          </p:nvSpPr>
          <p:spPr>
            <a:xfrm>
              <a:off x="-507386" y="3748151"/>
              <a:ext cx="15660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次の断面へ</a:t>
              </a:r>
            </a:p>
          </p:txBody>
        </p:sp>
      </p:grp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6475BEF5-BE1D-B6F8-23B8-76EB5B483676}"/>
              </a:ext>
            </a:extLst>
          </p:cNvPr>
          <p:cNvSpPr/>
          <p:nvPr/>
        </p:nvSpPr>
        <p:spPr>
          <a:xfrm>
            <a:off x="6736766" y="2095185"/>
            <a:ext cx="4204504" cy="1333816"/>
          </a:xfrm>
          <a:prstGeom prst="wedgeRoundRectCallout">
            <a:avLst>
              <a:gd name="adj1" fmla="val -91515"/>
              <a:gd name="adj2" fmla="val -2348"/>
              <a:gd name="adj3" fmla="val 16667"/>
            </a:avLst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より適切な断面を取得するため、</a:t>
            </a:r>
            <a:br>
              <a:rPr kumimoji="1" lang="en-US" altLang="ja-JP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</a:br>
            <a:r>
              <a:rPr kumimoji="1" lang="ja-JP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軸線を各断面で</a:t>
            </a:r>
            <a:r>
              <a:rPr kumimoji="1" lang="ja-JP" altLang="en-US" sz="2000" b="1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再定義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781F1CB-F56D-3FA1-A111-59FAB5ECF2D6}"/>
              </a:ext>
            </a:extLst>
          </p:cNvPr>
          <p:cNvSpPr txBox="1"/>
          <p:nvPr/>
        </p:nvSpPr>
        <p:spPr>
          <a:xfrm>
            <a:off x="7430929" y="4763870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</a:t>
            </a:r>
            <a:r>
              <a:rPr kumimoji="1" lang="en-US" altLang="ja-JP" dirty="0"/>
              <a:t>3d</a:t>
            </a:r>
            <a:r>
              <a:rPr kumimoji="1" lang="ja-JP" altLang="en-US" dirty="0"/>
              <a:t>で取り出した要素断面と点群の図）</a:t>
            </a:r>
          </a:p>
        </p:txBody>
      </p:sp>
    </p:spTree>
    <p:extLst>
      <p:ext uri="{BB962C8B-B14F-4D97-AF65-F5344CB8AC3E}">
        <p14:creationId xmlns:p14="http://schemas.microsoft.com/office/powerpoint/2010/main" val="40877458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59" y="1242389"/>
            <a:ext cx="11036874" cy="915018"/>
          </a:xfrm>
        </p:spPr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各要素断面の</a:t>
            </a:r>
            <a:r>
              <a:rPr kumimoji="1"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重心を折れ線で結んだもの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</a:t>
            </a:r>
            <a:b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　　　　　　　　　　　　　　　要素軸線とする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10575" y="331292"/>
            <a:ext cx="8924959" cy="469900"/>
          </a:xfrm>
        </p:spPr>
        <p:txBody>
          <a:bodyPr>
            <a:noAutofit/>
          </a:bodyPr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３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．断面形状の同定　</a:t>
            </a:r>
            <a:r>
              <a:rPr kumimoji="1"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要素断面の軸線を定義</a:t>
            </a:r>
            <a:endParaRPr kumimoji="1" lang="en-US" altLang="ja-JP" dirty="0">
              <a:solidFill>
                <a:srgbClr val="7030A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56754EA-B66E-5B73-5130-D48E3A142B36}"/>
              </a:ext>
            </a:extLst>
          </p:cNvPr>
          <p:cNvSpPr txBox="1"/>
          <p:nvPr/>
        </p:nvSpPr>
        <p:spPr>
          <a:xfrm>
            <a:off x="1363133" y="3318934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（３ｄで点群と、要素断面の軸線とその折れ線で結んだものの図）</a:t>
            </a:r>
          </a:p>
        </p:txBody>
      </p:sp>
    </p:spTree>
    <p:extLst>
      <p:ext uri="{BB962C8B-B14F-4D97-AF65-F5344CB8AC3E}">
        <p14:creationId xmlns:p14="http://schemas.microsoft.com/office/powerpoint/2010/main" val="1479330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59" y="1242389"/>
            <a:ext cx="11036874" cy="915018"/>
          </a:xfrm>
        </p:spPr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点群を</a:t>
            </a:r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輪郭線分要素にグルーピング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し、</a:t>
            </a:r>
            <a:b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　　　　　　　　　　　　輪郭線分の同定をする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9263" y="364841"/>
            <a:ext cx="11455400" cy="469900"/>
          </a:xfrm>
        </p:spPr>
        <p:txBody>
          <a:bodyPr>
            <a:normAutofit lnSpcReduction="10000"/>
          </a:bodyPr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３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．断面形状の同定　</a:t>
            </a:r>
            <a:r>
              <a:rPr kumimoji="1"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輪郭同定・特徴点座標取得</a:t>
            </a:r>
          </a:p>
          <a:p>
            <a:endParaRPr kumimoji="1" lang="en-US" altLang="ja-JP" sz="7000" b="1" dirty="0">
              <a:solidFill>
                <a:srgbClr val="7030A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ja-JP" altLang="en-US" dirty="0"/>
          </a:p>
        </p:txBody>
      </p:sp>
      <p:graphicFrame>
        <p:nvGraphicFramePr>
          <p:cNvPr id="3" name="図表 2">
            <a:extLst>
              <a:ext uri="{FF2B5EF4-FFF2-40B4-BE49-F238E27FC236}">
                <a16:creationId xmlns:a16="http://schemas.microsoft.com/office/drawing/2014/main" id="{73578121-1506-2A08-04B2-33903C7CB9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5913290"/>
              </p:ext>
            </p:extLst>
          </p:nvPr>
        </p:nvGraphicFramePr>
        <p:xfrm>
          <a:off x="410059" y="2173247"/>
          <a:ext cx="11107954" cy="1664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99958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272" y="990567"/>
            <a:ext cx="12014198" cy="910078"/>
          </a:xfrm>
        </p:spPr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点群とは？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前提となる知識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8D430AC4-8A2D-25F2-AC9C-D9D413945534}"/>
              </a:ext>
            </a:extLst>
          </p:cNvPr>
          <p:cNvSpPr txBox="1"/>
          <p:nvPr/>
        </p:nvSpPr>
        <p:spPr>
          <a:xfrm>
            <a:off x="2947656" y="1050600"/>
            <a:ext cx="951981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ja-JP" altLang="en-US" sz="4800" b="1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三次元位置情報</a:t>
            </a:r>
            <a:br>
              <a:rPr kumimoji="1" lang="en-US" altLang="ja-JP" sz="4800" b="1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sz="4800" b="1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（ｘ座標、ｙ座標、ｚ座標）</a:t>
            </a:r>
            <a:r>
              <a:rPr kumimoji="1" lang="ja-JP" altLang="en-US" sz="2800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endParaRPr kumimoji="1" lang="en-US" altLang="ja-JP" sz="2800" dirty="0">
              <a:solidFill>
                <a:srgbClr val="7030A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　　　　　　　　　　　　　　</a:t>
            </a:r>
            <a:endParaRPr kumimoji="1"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　　　　　　　　　　　　　　　を持つデータのこと</a:t>
            </a:r>
          </a:p>
        </p:txBody>
      </p:sp>
      <p:pic>
        <p:nvPicPr>
          <p:cNvPr id="22" name="図 21" descr="ダイアグラム">
            <a:extLst>
              <a:ext uri="{FF2B5EF4-FFF2-40B4-BE49-F238E27FC236}">
                <a16:creationId xmlns:a16="http://schemas.microsoft.com/office/drawing/2014/main" id="{299017B7-CA7A-ACA5-B522-2BA74225D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72" y="2620659"/>
            <a:ext cx="5315578" cy="39502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8" name="図表 7">
            <a:extLst>
              <a:ext uri="{FF2B5EF4-FFF2-40B4-BE49-F238E27FC236}">
                <a16:creationId xmlns:a16="http://schemas.microsoft.com/office/drawing/2014/main" id="{EF2D57E0-5EE3-F3F3-7A38-F0C0455AE2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6864155"/>
              </p:ext>
            </p:extLst>
          </p:nvPr>
        </p:nvGraphicFramePr>
        <p:xfrm>
          <a:off x="6222122" y="3724782"/>
          <a:ext cx="5648145" cy="26033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856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693" y="1005485"/>
            <a:ext cx="11288614" cy="915018"/>
          </a:xfrm>
        </p:spPr>
        <p:txBody>
          <a:bodyPr/>
          <a:lstStyle/>
          <a:p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H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形鋼実験供試体では、</a:t>
            </a:r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同定誤差</a:t>
            </a:r>
            <a:r>
              <a:rPr lang="en-US" altLang="ja-JP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±</a:t>
            </a:r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５％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に収まった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トラス部材の実験供試体での結果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36029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60" y="1024314"/>
            <a:ext cx="10243748" cy="915018"/>
          </a:xfrm>
        </p:spPr>
        <p:txBody>
          <a:bodyPr/>
          <a:lstStyle/>
          <a:p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ノイズ処理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について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考察・今後の課題</a:t>
            </a:r>
          </a:p>
        </p:txBody>
      </p:sp>
    </p:spTree>
    <p:extLst>
      <p:ext uri="{BB962C8B-B14F-4D97-AF65-F5344CB8AC3E}">
        <p14:creationId xmlns:p14="http://schemas.microsoft.com/office/powerpoint/2010/main" val="6209500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381" y="1271455"/>
            <a:ext cx="11089426" cy="915018"/>
          </a:xfrm>
        </p:spPr>
        <p:txBody>
          <a:bodyPr/>
          <a:lstStyle/>
          <a:p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点群は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BIM/CIM</a:t>
            </a: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のさらなる活用として</a:t>
            </a:r>
            <a:b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　　　　　　　　　　　　　　　</a:t>
            </a:r>
            <a:r>
              <a:rPr kumimoji="1" lang="ja-JP" altLang="en-US" u="sng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非常に期待できる</a:t>
            </a:r>
            <a:endParaRPr kumimoji="1" lang="ja-JP" altLang="en-US" u="sng" dirty="0">
              <a:solidFill>
                <a:srgbClr val="7030A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ja-JP" altLang="en-US" dirty="0"/>
              <a:t>結論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266337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BAE509-1F5F-44D7-895B-AADA5EB0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寸法や色は場合に応じて調整しましょう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DCA4200-D082-429B-A7B9-20EDE7036B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よく使う図形のパターン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1600F27F-842D-4A09-9876-4F4D6FED49D4}"/>
              </a:ext>
            </a:extLst>
          </p:cNvPr>
          <p:cNvGrpSpPr/>
          <p:nvPr/>
        </p:nvGrpSpPr>
        <p:grpSpPr>
          <a:xfrm rot="3516666">
            <a:off x="1083666" y="2853387"/>
            <a:ext cx="1201975" cy="1567649"/>
            <a:chOff x="2664127" y="3374455"/>
            <a:chExt cx="1201975" cy="1567649"/>
          </a:xfrm>
        </p:grpSpPr>
        <p:sp>
          <p:nvSpPr>
            <p:cNvPr id="5" name="二等辺三角形 4">
              <a:extLst>
                <a:ext uri="{FF2B5EF4-FFF2-40B4-BE49-F238E27FC236}">
                  <a16:creationId xmlns:a16="http://schemas.microsoft.com/office/drawing/2014/main" id="{031DCB67-E3C0-40A6-82FC-F3A99614C50C}"/>
                </a:ext>
              </a:extLst>
            </p:cNvPr>
            <p:cNvSpPr/>
            <p:nvPr/>
          </p:nvSpPr>
          <p:spPr>
            <a:xfrm rot="21516842">
              <a:off x="3025444" y="3374455"/>
              <a:ext cx="840658" cy="471949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0" name="フリーフォーム: 図形 9">
              <a:extLst>
                <a:ext uri="{FF2B5EF4-FFF2-40B4-BE49-F238E27FC236}">
                  <a16:creationId xmlns:a16="http://schemas.microsoft.com/office/drawing/2014/main" id="{8F1F7A27-5455-4318-B9EB-F5DC2E371C80}"/>
                </a:ext>
              </a:extLst>
            </p:cNvPr>
            <p:cNvSpPr/>
            <p:nvPr/>
          </p:nvSpPr>
          <p:spPr>
            <a:xfrm>
              <a:off x="2664127" y="3827205"/>
              <a:ext cx="956601" cy="1114899"/>
            </a:xfrm>
            <a:custGeom>
              <a:avLst/>
              <a:gdLst>
                <a:gd name="connsiteX0" fmla="*/ 649311 w 956601"/>
                <a:gd name="connsiteY0" fmla="*/ 0 h 1114899"/>
                <a:gd name="connsiteX1" fmla="*/ 956601 w 956601"/>
                <a:gd name="connsiteY1" fmla="*/ 0 h 1114899"/>
                <a:gd name="connsiteX2" fmla="*/ 951973 w 956601"/>
                <a:gd name="connsiteY2" fmla="*/ 97117 h 1114899"/>
                <a:gd name="connsiteX3" fmla="*/ 5472 w 956601"/>
                <a:gd name="connsiteY3" fmla="*/ 1113687 h 1114899"/>
                <a:gd name="connsiteX4" fmla="*/ 0 w 956601"/>
                <a:gd name="connsiteY4" fmla="*/ 1114899 h 1114899"/>
                <a:gd name="connsiteX5" fmla="*/ 40056 w 956601"/>
                <a:gd name="connsiteY5" fmla="*/ 1089636 h 1114899"/>
                <a:gd name="connsiteX6" fmla="*/ 638394 w 956601"/>
                <a:gd name="connsiteY6" fmla="*/ 162145 h 1114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6601" h="1114899">
                  <a:moveTo>
                    <a:pt x="649311" y="0"/>
                  </a:moveTo>
                  <a:lnTo>
                    <a:pt x="956601" y="0"/>
                  </a:lnTo>
                  <a:lnTo>
                    <a:pt x="951973" y="97117"/>
                  </a:lnTo>
                  <a:cubicBezTo>
                    <a:pt x="906000" y="577465"/>
                    <a:pt x="522068" y="975272"/>
                    <a:pt x="5472" y="1113687"/>
                  </a:cubicBezTo>
                  <a:lnTo>
                    <a:pt x="0" y="1114899"/>
                  </a:lnTo>
                  <a:lnTo>
                    <a:pt x="40056" y="1089636"/>
                  </a:lnTo>
                  <a:cubicBezTo>
                    <a:pt x="365632" y="863013"/>
                    <a:pt x="587911" y="534591"/>
                    <a:pt x="638394" y="162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A84CB4AB-8E74-474F-8F79-B603B9235B46}"/>
              </a:ext>
            </a:extLst>
          </p:cNvPr>
          <p:cNvGrpSpPr/>
          <p:nvPr/>
        </p:nvGrpSpPr>
        <p:grpSpPr>
          <a:xfrm>
            <a:off x="3762700" y="2453659"/>
            <a:ext cx="851900" cy="2201196"/>
            <a:chOff x="4004187" y="2684206"/>
            <a:chExt cx="851900" cy="2201196"/>
          </a:xfrm>
        </p:grpSpPr>
        <p:sp>
          <p:nvSpPr>
            <p:cNvPr id="16" name="二等辺三角形 15">
              <a:extLst>
                <a:ext uri="{FF2B5EF4-FFF2-40B4-BE49-F238E27FC236}">
                  <a16:creationId xmlns:a16="http://schemas.microsoft.com/office/drawing/2014/main" id="{77F25128-43F7-4D7B-A506-7861040EA63C}"/>
                </a:ext>
              </a:extLst>
            </p:cNvPr>
            <p:cNvSpPr/>
            <p:nvPr/>
          </p:nvSpPr>
          <p:spPr>
            <a:xfrm>
              <a:off x="4004187" y="2684206"/>
              <a:ext cx="851900" cy="405581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二等辺三角形 16">
              <a:extLst>
                <a:ext uri="{FF2B5EF4-FFF2-40B4-BE49-F238E27FC236}">
                  <a16:creationId xmlns:a16="http://schemas.microsoft.com/office/drawing/2014/main" id="{425DA271-AEFA-45AB-AD52-737DB7EF67C8}"/>
                </a:ext>
              </a:extLst>
            </p:cNvPr>
            <p:cNvSpPr/>
            <p:nvPr/>
          </p:nvSpPr>
          <p:spPr>
            <a:xfrm rot="10800000">
              <a:off x="4172039" y="4653111"/>
              <a:ext cx="516194" cy="232291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台形 17">
              <a:extLst>
                <a:ext uri="{FF2B5EF4-FFF2-40B4-BE49-F238E27FC236}">
                  <a16:creationId xmlns:a16="http://schemas.microsoft.com/office/drawing/2014/main" id="{0BE03671-A77A-4398-9395-69D34E2C8634}"/>
                </a:ext>
              </a:extLst>
            </p:cNvPr>
            <p:cNvSpPr/>
            <p:nvPr/>
          </p:nvSpPr>
          <p:spPr>
            <a:xfrm rot="10800000">
              <a:off x="4274402" y="3082408"/>
              <a:ext cx="311469" cy="1570703"/>
            </a:xfrm>
            <a:prstGeom prst="trapezoid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53DA5DF4-9734-4A8B-B3F2-EB432821614A}"/>
              </a:ext>
            </a:extLst>
          </p:cNvPr>
          <p:cNvGrpSpPr/>
          <p:nvPr/>
        </p:nvGrpSpPr>
        <p:grpSpPr>
          <a:xfrm>
            <a:off x="5262743" y="3209365"/>
            <a:ext cx="2359742" cy="1445491"/>
            <a:chOff x="4837472" y="2490841"/>
            <a:chExt cx="2359742" cy="1445491"/>
          </a:xfrm>
        </p:grpSpPr>
        <p:sp>
          <p:nvSpPr>
            <p:cNvPr id="20" name="四角形: 角を丸くする 19">
              <a:extLst>
                <a:ext uri="{FF2B5EF4-FFF2-40B4-BE49-F238E27FC236}">
                  <a16:creationId xmlns:a16="http://schemas.microsoft.com/office/drawing/2014/main" id="{161AF5DB-A2D8-495C-B795-7003573DFCCF}"/>
                </a:ext>
              </a:extLst>
            </p:cNvPr>
            <p:cNvSpPr/>
            <p:nvPr/>
          </p:nvSpPr>
          <p:spPr>
            <a:xfrm>
              <a:off x="4837472" y="2490841"/>
              <a:ext cx="2359742" cy="938159"/>
            </a:xfrm>
            <a:prstGeom prst="roundRect">
              <a:avLst>
                <a:gd name="adj" fmla="val 10379"/>
              </a:avLst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2" name="二等辺三角形 21">
              <a:extLst>
                <a:ext uri="{FF2B5EF4-FFF2-40B4-BE49-F238E27FC236}">
                  <a16:creationId xmlns:a16="http://schemas.microsoft.com/office/drawing/2014/main" id="{C811F06F-2D36-4904-A2A9-7CD991856DA0}"/>
                </a:ext>
              </a:extLst>
            </p:cNvPr>
            <p:cNvSpPr/>
            <p:nvPr/>
          </p:nvSpPr>
          <p:spPr>
            <a:xfrm rot="11901755">
              <a:off x="4948538" y="3335420"/>
              <a:ext cx="213186" cy="600912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12B12945-4562-4CBA-BD30-EF9F8726FCD9}"/>
              </a:ext>
            </a:extLst>
          </p:cNvPr>
          <p:cNvGrpSpPr/>
          <p:nvPr/>
        </p:nvGrpSpPr>
        <p:grpSpPr>
          <a:xfrm>
            <a:off x="2672807" y="2453659"/>
            <a:ext cx="840658" cy="2492477"/>
            <a:chOff x="7800489" y="2818451"/>
            <a:chExt cx="840658" cy="2492477"/>
          </a:xfrm>
        </p:grpSpPr>
        <p:sp>
          <p:nvSpPr>
            <p:cNvPr id="24" name="二等辺三角形 23">
              <a:extLst>
                <a:ext uri="{FF2B5EF4-FFF2-40B4-BE49-F238E27FC236}">
                  <a16:creationId xmlns:a16="http://schemas.microsoft.com/office/drawing/2014/main" id="{5972915F-3F25-4048-8F16-22D7D6656CAA}"/>
                </a:ext>
              </a:extLst>
            </p:cNvPr>
            <p:cNvSpPr/>
            <p:nvPr/>
          </p:nvSpPr>
          <p:spPr>
            <a:xfrm>
              <a:off x="7800489" y="2818451"/>
              <a:ext cx="840658" cy="412955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二等辺三角形 24">
              <a:extLst>
                <a:ext uri="{FF2B5EF4-FFF2-40B4-BE49-F238E27FC236}">
                  <a16:creationId xmlns:a16="http://schemas.microsoft.com/office/drawing/2014/main" id="{FC3592AF-4DD9-481B-AE7D-C444443CA44E}"/>
                </a:ext>
              </a:extLst>
            </p:cNvPr>
            <p:cNvSpPr/>
            <p:nvPr/>
          </p:nvSpPr>
          <p:spPr>
            <a:xfrm rot="10800000">
              <a:off x="8070268" y="3224031"/>
              <a:ext cx="274331" cy="2086897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E692BBDB-6806-49B7-9241-7D2B547F185E}"/>
              </a:ext>
            </a:extLst>
          </p:cNvPr>
          <p:cNvCxnSpPr>
            <a:cxnSpLocks/>
          </p:cNvCxnSpPr>
          <p:nvPr/>
        </p:nvCxnSpPr>
        <p:spPr>
          <a:xfrm flipV="1">
            <a:off x="7466643" y="2683751"/>
            <a:ext cx="525780" cy="791898"/>
          </a:xfrm>
          <a:prstGeom prst="line">
            <a:avLst/>
          </a:prstGeom>
          <a:ln>
            <a:headEnd type="oval" w="lg" len="lg"/>
          </a:ln>
          <a:effectLst>
            <a:glow rad="88900">
              <a:srgbClr val="FFFFFF">
                <a:alpha val="87000"/>
              </a:srgbClr>
            </a:glo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9" name="楕円 28">
            <a:extLst>
              <a:ext uri="{FF2B5EF4-FFF2-40B4-BE49-F238E27FC236}">
                <a16:creationId xmlns:a16="http://schemas.microsoft.com/office/drawing/2014/main" id="{602DA899-F613-4B35-A569-DACF6D76EEA5}"/>
              </a:ext>
            </a:extLst>
          </p:cNvPr>
          <p:cNvSpPr/>
          <p:nvPr/>
        </p:nvSpPr>
        <p:spPr>
          <a:xfrm>
            <a:off x="7831288" y="2120241"/>
            <a:ext cx="648000" cy="648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b="1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1</a:t>
            </a:r>
            <a:endParaRPr kumimoji="1" lang="ja-JP" altLang="en-US" sz="2800" b="1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D97239CB-D2F7-464C-85F9-58EE17B7D302}"/>
              </a:ext>
            </a:extLst>
          </p:cNvPr>
          <p:cNvGrpSpPr/>
          <p:nvPr/>
        </p:nvGrpSpPr>
        <p:grpSpPr>
          <a:xfrm>
            <a:off x="1308118" y="4654856"/>
            <a:ext cx="938304" cy="840658"/>
            <a:chOff x="1572269" y="4816089"/>
            <a:chExt cx="938304" cy="840658"/>
          </a:xfrm>
        </p:grpSpPr>
        <p:sp>
          <p:nvSpPr>
            <p:cNvPr id="27" name="二等辺三角形 26">
              <a:extLst>
                <a:ext uri="{FF2B5EF4-FFF2-40B4-BE49-F238E27FC236}">
                  <a16:creationId xmlns:a16="http://schemas.microsoft.com/office/drawing/2014/main" id="{3B6F705D-F04B-4DBD-8C41-9BCBF909BE34}"/>
                </a:ext>
              </a:extLst>
            </p:cNvPr>
            <p:cNvSpPr/>
            <p:nvPr/>
          </p:nvSpPr>
          <p:spPr>
            <a:xfrm rot="4051206">
              <a:off x="1854270" y="5000443"/>
              <a:ext cx="840658" cy="471949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0" name="フリーフォーム: 図形 29">
              <a:extLst>
                <a:ext uri="{FF2B5EF4-FFF2-40B4-BE49-F238E27FC236}">
                  <a16:creationId xmlns:a16="http://schemas.microsoft.com/office/drawing/2014/main" id="{3076F6E7-0F39-40A8-B28D-938F6D40299C}"/>
                </a:ext>
              </a:extLst>
            </p:cNvPr>
            <p:cNvSpPr/>
            <p:nvPr/>
          </p:nvSpPr>
          <p:spPr>
            <a:xfrm rot="4134364">
              <a:off x="1636592" y="5135506"/>
              <a:ext cx="382670" cy="511315"/>
            </a:xfrm>
            <a:custGeom>
              <a:avLst/>
              <a:gdLst>
                <a:gd name="connsiteX0" fmla="*/ 75380 w 382670"/>
                <a:gd name="connsiteY0" fmla="*/ 0 h 511315"/>
                <a:gd name="connsiteX1" fmla="*/ 382670 w 382670"/>
                <a:gd name="connsiteY1" fmla="*/ 0 h 511315"/>
                <a:gd name="connsiteX2" fmla="*/ 378042 w 382670"/>
                <a:gd name="connsiteY2" fmla="*/ 97117 h 511315"/>
                <a:gd name="connsiteX3" fmla="*/ 283402 w 382670"/>
                <a:gd name="connsiteY3" fmla="*/ 439138 h 511315"/>
                <a:gd name="connsiteX4" fmla="*/ 241829 w 382670"/>
                <a:gd name="connsiteY4" fmla="*/ 511315 h 511315"/>
                <a:gd name="connsiteX5" fmla="*/ 0 w 382670"/>
                <a:gd name="connsiteY5" fmla="*/ 418030 h 511315"/>
                <a:gd name="connsiteX6" fmla="*/ 37613 w 382670"/>
                <a:gd name="connsiteY6" fmla="*/ 299636 h 511315"/>
                <a:gd name="connsiteX7" fmla="*/ 64463 w 382670"/>
                <a:gd name="connsiteY7" fmla="*/ 162145 h 5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670" h="511315">
                  <a:moveTo>
                    <a:pt x="75380" y="0"/>
                  </a:moveTo>
                  <a:lnTo>
                    <a:pt x="382670" y="0"/>
                  </a:lnTo>
                  <a:lnTo>
                    <a:pt x="378042" y="97117"/>
                  </a:lnTo>
                  <a:cubicBezTo>
                    <a:pt x="366549" y="217204"/>
                    <a:pt x="333933" y="332132"/>
                    <a:pt x="283402" y="439138"/>
                  </a:cubicBezTo>
                  <a:lnTo>
                    <a:pt x="241829" y="511315"/>
                  </a:lnTo>
                  <a:lnTo>
                    <a:pt x="0" y="418030"/>
                  </a:lnTo>
                  <a:lnTo>
                    <a:pt x="37613" y="299636"/>
                  </a:lnTo>
                  <a:cubicBezTo>
                    <a:pt x="49158" y="254569"/>
                    <a:pt x="58153" y="208701"/>
                    <a:pt x="64463" y="162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5183F042-B05B-8313-D916-4D435BA05131}"/>
              </a:ext>
            </a:extLst>
          </p:cNvPr>
          <p:cNvSpPr/>
          <p:nvPr/>
        </p:nvSpPr>
        <p:spPr>
          <a:xfrm>
            <a:off x="1256388" y="6352685"/>
            <a:ext cx="1380066" cy="202200"/>
          </a:xfrm>
          <a:custGeom>
            <a:avLst/>
            <a:gdLst>
              <a:gd name="connsiteX0" fmla="*/ 0 w 1380066"/>
              <a:gd name="connsiteY0" fmla="*/ 202199 h 202200"/>
              <a:gd name="connsiteX1" fmla="*/ 1380066 w 1380066"/>
              <a:gd name="connsiteY1" fmla="*/ 0 h 2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80066" h="202200" extrusionOk="0">
                <a:moveTo>
                  <a:pt x="0" y="202199"/>
                </a:moveTo>
                <a:cubicBezTo>
                  <a:pt x="579868" y="55242"/>
                  <a:pt x="825186" y="128242"/>
                  <a:pt x="1380066" y="0"/>
                </a:cubicBezTo>
              </a:path>
            </a:pathLst>
          </a:custGeom>
          <a:noFill/>
          <a:ln cap="rnd">
            <a:solidFill>
              <a:schemeClr val="accent4"/>
            </a:solidFill>
            <a:round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 sd="697022472">
                  <a:custGeom>
                    <a:avLst/>
                    <a:gdLst>
                      <a:gd name="connsiteX0" fmla="*/ 0 w 2709333"/>
                      <a:gd name="connsiteY0" fmla="*/ 321732 h 321733"/>
                      <a:gd name="connsiteX1" fmla="*/ 1245419 w 2709333"/>
                      <a:gd name="connsiteY1" fmla="*/ 105712 h 321733"/>
                      <a:gd name="connsiteX2" fmla="*/ 2709333 w 2709333"/>
                      <a:gd name="connsiteY2" fmla="*/ 0 h 321733"/>
                      <a:gd name="connsiteX0" fmla="*/ 0 w 2709333"/>
                      <a:gd name="connsiteY0" fmla="*/ 321732 h 321732"/>
                      <a:gd name="connsiteX1" fmla="*/ 2709333 w 2709333"/>
                      <a:gd name="connsiteY1" fmla="*/ 0 h 321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709333" h="321732" extrusionOk="0">
                        <a:moveTo>
                          <a:pt x="0" y="321732"/>
                        </a:moveTo>
                        <a:lnTo>
                          <a:pt x="2709333" y="0"/>
                        </a:ln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右大かっこ 7">
            <a:extLst>
              <a:ext uri="{FF2B5EF4-FFF2-40B4-BE49-F238E27FC236}">
                <a16:creationId xmlns:a16="http://schemas.microsoft.com/office/drawing/2014/main" id="{B56DB7F2-BBFC-B498-CF1C-E6E32288AFD5}"/>
              </a:ext>
            </a:extLst>
          </p:cNvPr>
          <p:cNvSpPr/>
          <p:nvPr/>
        </p:nvSpPr>
        <p:spPr>
          <a:xfrm>
            <a:off x="10875218" y="3429000"/>
            <a:ext cx="75875" cy="2144636"/>
          </a:xfrm>
          <a:custGeom>
            <a:avLst/>
            <a:gdLst>
              <a:gd name="connsiteX0" fmla="*/ 0 w 75875"/>
              <a:gd name="connsiteY0" fmla="*/ 0 h 2144636"/>
              <a:gd name="connsiteX1" fmla="*/ 75875 w 75875"/>
              <a:gd name="connsiteY1" fmla="*/ 6323 h 2144636"/>
              <a:gd name="connsiteX2" fmla="*/ 75875 w 75875"/>
              <a:gd name="connsiteY2" fmla="*/ 2138313 h 2144636"/>
              <a:gd name="connsiteX3" fmla="*/ 0 w 75875"/>
              <a:gd name="connsiteY3" fmla="*/ 2144636 h 2144636"/>
              <a:gd name="connsiteX4" fmla="*/ 0 w 75875"/>
              <a:gd name="connsiteY4" fmla="*/ 0 h 2144636"/>
              <a:gd name="connsiteX0" fmla="*/ 0 w 75875"/>
              <a:gd name="connsiteY0" fmla="*/ 0 h 2144636"/>
              <a:gd name="connsiteX1" fmla="*/ 75875 w 75875"/>
              <a:gd name="connsiteY1" fmla="*/ 6323 h 2144636"/>
              <a:gd name="connsiteX2" fmla="*/ 75875 w 75875"/>
              <a:gd name="connsiteY2" fmla="*/ 2138313 h 2144636"/>
              <a:gd name="connsiteX3" fmla="*/ 0 w 75875"/>
              <a:gd name="connsiteY3" fmla="*/ 2144636 h 2144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875" h="2144636" stroke="0" extrusionOk="0">
                <a:moveTo>
                  <a:pt x="0" y="0"/>
                </a:moveTo>
                <a:cubicBezTo>
                  <a:pt x="42231" y="260"/>
                  <a:pt x="75694" y="3473"/>
                  <a:pt x="75875" y="6323"/>
                </a:cubicBezTo>
                <a:cubicBezTo>
                  <a:pt x="36033" y="809005"/>
                  <a:pt x="117564" y="1463863"/>
                  <a:pt x="75875" y="2138313"/>
                </a:cubicBezTo>
                <a:cubicBezTo>
                  <a:pt x="75472" y="2141552"/>
                  <a:pt x="38285" y="2141821"/>
                  <a:pt x="0" y="2144636"/>
                </a:cubicBezTo>
                <a:cubicBezTo>
                  <a:pt x="132240" y="1282501"/>
                  <a:pt x="-92512" y="751834"/>
                  <a:pt x="0" y="0"/>
                </a:cubicBezTo>
                <a:close/>
              </a:path>
              <a:path w="75875" h="2144636" fill="none" extrusionOk="0">
                <a:moveTo>
                  <a:pt x="0" y="0"/>
                </a:moveTo>
                <a:cubicBezTo>
                  <a:pt x="42382" y="80"/>
                  <a:pt x="76249" y="3222"/>
                  <a:pt x="75875" y="6323"/>
                </a:cubicBezTo>
                <a:cubicBezTo>
                  <a:pt x="-24092" y="939947"/>
                  <a:pt x="-16176" y="1075997"/>
                  <a:pt x="75875" y="2138313"/>
                </a:cubicBezTo>
                <a:cubicBezTo>
                  <a:pt x="70834" y="2143479"/>
                  <a:pt x="44604" y="2144902"/>
                  <a:pt x="0" y="2144636"/>
                </a:cubicBezTo>
              </a:path>
              <a:path w="75875" h="2144636" fill="none" stroke="0" extrusionOk="0">
                <a:moveTo>
                  <a:pt x="0" y="0"/>
                </a:moveTo>
                <a:cubicBezTo>
                  <a:pt x="42098" y="-180"/>
                  <a:pt x="76088" y="3017"/>
                  <a:pt x="75875" y="6323"/>
                </a:cubicBezTo>
                <a:cubicBezTo>
                  <a:pt x="233756" y="726300"/>
                  <a:pt x="144075" y="1627586"/>
                  <a:pt x="75875" y="2138313"/>
                </a:cubicBezTo>
                <a:cubicBezTo>
                  <a:pt x="81323" y="2141035"/>
                  <a:pt x="43270" y="2142597"/>
                  <a:pt x="0" y="2144636"/>
                </a:cubicBezTo>
              </a:path>
            </a:pathLst>
          </a:custGeom>
          <a:ln w="19050">
            <a:solidFill>
              <a:schemeClr val="accent4"/>
            </a:solidFill>
            <a:extLst>
              <a:ext uri="{C807C97D-BFC1-408E-A445-0C87EB9F89A2}">
                <ask:lineSketchStyleProps xmlns:ask="http://schemas.microsoft.com/office/drawing/2018/sketchyshapes" sd="43512134">
                  <a:prstGeom prst="rightBracke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379F5105-2867-CCBC-D635-B09EBEC74DE8}"/>
              </a:ext>
            </a:extLst>
          </p:cNvPr>
          <p:cNvSpPr txBox="1"/>
          <p:nvPr/>
        </p:nvSpPr>
        <p:spPr>
          <a:xfrm>
            <a:off x="8613397" y="3987244"/>
            <a:ext cx="1716014" cy="369332"/>
          </a:xfrm>
          <a:prstGeom prst="rect">
            <a:avLst/>
          </a:prstGeom>
          <a:solidFill>
            <a:srgbClr val="46877B"/>
          </a:solidFill>
        </p:spPr>
        <p:txBody>
          <a:bodyPr wrap="square">
            <a:spAutoFit/>
          </a:bodyPr>
          <a:lstStyle/>
          <a:p>
            <a:r>
              <a:rPr lang="en-US" altLang="ja-JP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 </a:t>
            </a:r>
            <a:r>
              <a:rPr lang="ja-JP" altLang="en-US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何かの見出し</a:t>
            </a:r>
          </a:p>
        </p:txBody>
      </p:sp>
      <p:sp>
        <p:nvSpPr>
          <p:cNvPr id="36" name="フリーフォーム: 図形 35">
            <a:extLst>
              <a:ext uri="{FF2B5EF4-FFF2-40B4-BE49-F238E27FC236}">
                <a16:creationId xmlns:a16="http://schemas.microsoft.com/office/drawing/2014/main" id="{EFD584C9-55DF-601C-DC7A-86517FFDB48C}"/>
              </a:ext>
            </a:extLst>
          </p:cNvPr>
          <p:cNvSpPr/>
          <p:nvPr/>
        </p:nvSpPr>
        <p:spPr>
          <a:xfrm rot="2149832">
            <a:off x="1232946" y="5356494"/>
            <a:ext cx="1116215" cy="1248435"/>
          </a:xfrm>
          <a:custGeom>
            <a:avLst/>
            <a:gdLst>
              <a:gd name="connsiteX0" fmla="*/ 0 w 6381750"/>
              <a:gd name="connsiteY0" fmla="*/ 87460 h 350919"/>
              <a:gd name="connsiteX1" fmla="*/ 508000 w 6381750"/>
              <a:gd name="connsiteY1" fmla="*/ 258910 h 350919"/>
              <a:gd name="connsiteX2" fmla="*/ 908050 w 6381750"/>
              <a:gd name="connsiteY2" fmla="*/ 125560 h 350919"/>
              <a:gd name="connsiteX3" fmla="*/ 1314450 w 6381750"/>
              <a:gd name="connsiteY3" fmla="*/ 252560 h 350919"/>
              <a:gd name="connsiteX4" fmla="*/ 2032000 w 6381750"/>
              <a:gd name="connsiteY4" fmla="*/ 4910 h 350919"/>
              <a:gd name="connsiteX5" fmla="*/ 2635250 w 6381750"/>
              <a:gd name="connsiteY5" fmla="*/ 100160 h 350919"/>
              <a:gd name="connsiteX6" fmla="*/ 3943350 w 6381750"/>
              <a:gd name="connsiteY6" fmla="*/ 252560 h 350919"/>
              <a:gd name="connsiteX7" fmla="*/ 4648200 w 6381750"/>
              <a:gd name="connsiteY7" fmla="*/ 347810 h 350919"/>
              <a:gd name="connsiteX8" fmla="*/ 5308600 w 6381750"/>
              <a:gd name="connsiteY8" fmla="*/ 138260 h 350919"/>
              <a:gd name="connsiteX9" fmla="*/ 6381750 w 6381750"/>
              <a:gd name="connsiteY9" fmla="*/ 87460 h 350919"/>
              <a:gd name="connsiteX0" fmla="*/ 0 w 6381750"/>
              <a:gd name="connsiteY0" fmla="*/ 84727 h 347987"/>
              <a:gd name="connsiteX1" fmla="*/ 508000 w 6381750"/>
              <a:gd name="connsiteY1" fmla="*/ 256177 h 347987"/>
              <a:gd name="connsiteX2" fmla="*/ 908050 w 6381750"/>
              <a:gd name="connsiteY2" fmla="*/ 122827 h 347987"/>
              <a:gd name="connsiteX3" fmla="*/ 1314450 w 6381750"/>
              <a:gd name="connsiteY3" fmla="*/ 249827 h 347987"/>
              <a:gd name="connsiteX4" fmla="*/ 2032000 w 6381750"/>
              <a:gd name="connsiteY4" fmla="*/ 2177 h 347987"/>
              <a:gd name="connsiteX5" fmla="*/ 2876550 w 6381750"/>
              <a:gd name="connsiteY5" fmla="*/ 135527 h 347987"/>
              <a:gd name="connsiteX6" fmla="*/ 3943350 w 6381750"/>
              <a:gd name="connsiteY6" fmla="*/ 249827 h 347987"/>
              <a:gd name="connsiteX7" fmla="*/ 4648200 w 6381750"/>
              <a:gd name="connsiteY7" fmla="*/ 345077 h 347987"/>
              <a:gd name="connsiteX8" fmla="*/ 5308600 w 6381750"/>
              <a:gd name="connsiteY8" fmla="*/ 135527 h 347987"/>
              <a:gd name="connsiteX9" fmla="*/ 6381750 w 6381750"/>
              <a:gd name="connsiteY9" fmla="*/ 84727 h 347987"/>
              <a:gd name="connsiteX0" fmla="*/ 0 w 6381750"/>
              <a:gd name="connsiteY0" fmla="*/ 84727 h 347987"/>
              <a:gd name="connsiteX1" fmla="*/ 508000 w 6381750"/>
              <a:gd name="connsiteY1" fmla="*/ 256177 h 347987"/>
              <a:gd name="connsiteX2" fmla="*/ 908050 w 6381750"/>
              <a:gd name="connsiteY2" fmla="*/ 122827 h 347987"/>
              <a:gd name="connsiteX3" fmla="*/ 1314450 w 6381750"/>
              <a:gd name="connsiteY3" fmla="*/ 249827 h 347987"/>
              <a:gd name="connsiteX4" fmla="*/ 2032000 w 6381750"/>
              <a:gd name="connsiteY4" fmla="*/ 2177 h 347987"/>
              <a:gd name="connsiteX5" fmla="*/ 2876550 w 6381750"/>
              <a:gd name="connsiteY5" fmla="*/ 135527 h 347987"/>
              <a:gd name="connsiteX6" fmla="*/ 3943350 w 6381750"/>
              <a:gd name="connsiteY6" fmla="*/ 249827 h 347987"/>
              <a:gd name="connsiteX7" fmla="*/ 4648200 w 6381750"/>
              <a:gd name="connsiteY7" fmla="*/ 345077 h 347987"/>
              <a:gd name="connsiteX8" fmla="*/ 5308600 w 6381750"/>
              <a:gd name="connsiteY8" fmla="*/ 135527 h 347987"/>
              <a:gd name="connsiteX9" fmla="*/ 6381750 w 6381750"/>
              <a:gd name="connsiteY9" fmla="*/ 143994 h 347987"/>
              <a:gd name="connsiteX0" fmla="*/ 0 w 6381750"/>
              <a:gd name="connsiteY0" fmla="*/ 84727 h 347987"/>
              <a:gd name="connsiteX1" fmla="*/ 508000 w 6381750"/>
              <a:gd name="connsiteY1" fmla="*/ 256177 h 347987"/>
              <a:gd name="connsiteX2" fmla="*/ 908050 w 6381750"/>
              <a:gd name="connsiteY2" fmla="*/ 122827 h 347987"/>
              <a:gd name="connsiteX3" fmla="*/ 1314450 w 6381750"/>
              <a:gd name="connsiteY3" fmla="*/ 249827 h 347987"/>
              <a:gd name="connsiteX4" fmla="*/ 2032000 w 6381750"/>
              <a:gd name="connsiteY4" fmla="*/ 2177 h 347987"/>
              <a:gd name="connsiteX5" fmla="*/ 2876550 w 6381750"/>
              <a:gd name="connsiteY5" fmla="*/ 135527 h 347987"/>
              <a:gd name="connsiteX6" fmla="*/ 3943350 w 6381750"/>
              <a:gd name="connsiteY6" fmla="*/ 249827 h 347987"/>
              <a:gd name="connsiteX7" fmla="*/ 4648200 w 6381750"/>
              <a:gd name="connsiteY7" fmla="*/ 345077 h 347987"/>
              <a:gd name="connsiteX8" fmla="*/ 5308600 w 6381750"/>
              <a:gd name="connsiteY8" fmla="*/ 135527 h 347987"/>
              <a:gd name="connsiteX9" fmla="*/ 6381750 w 6381750"/>
              <a:gd name="connsiteY9" fmla="*/ 143994 h 347987"/>
              <a:gd name="connsiteX0" fmla="*/ 0 w 6381750"/>
              <a:gd name="connsiteY0" fmla="*/ 84727 h 347987"/>
              <a:gd name="connsiteX1" fmla="*/ 908050 w 6381750"/>
              <a:gd name="connsiteY1" fmla="*/ 122827 h 347987"/>
              <a:gd name="connsiteX2" fmla="*/ 1314450 w 6381750"/>
              <a:gd name="connsiteY2" fmla="*/ 249827 h 347987"/>
              <a:gd name="connsiteX3" fmla="*/ 2032000 w 6381750"/>
              <a:gd name="connsiteY3" fmla="*/ 2177 h 347987"/>
              <a:gd name="connsiteX4" fmla="*/ 2876550 w 6381750"/>
              <a:gd name="connsiteY4" fmla="*/ 135527 h 347987"/>
              <a:gd name="connsiteX5" fmla="*/ 3943350 w 6381750"/>
              <a:gd name="connsiteY5" fmla="*/ 249827 h 347987"/>
              <a:gd name="connsiteX6" fmla="*/ 4648200 w 6381750"/>
              <a:gd name="connsiteY6" fmla="*/ 345077 h 347987"/>
              <a:gd name="connsiteX7" fmla="*/ 5308600 w 6381750"/>
              <a:gd name="connsiteY7" fmla="*/ 135527 h 347987"/>
              <a:gd name="connsiteX8" fmla="*/ 6381750 w 6381750"/>
              <a:gd name="connsiteY8" fmla="*/ 143994 h 347987"/>
              <a:gd name="connsiteX0" fmla="*/ 0 w 6381750"/>
              <a:gd name="connsiteY0" fmla="*/ 84727 h 347987"/>
              <a:gd name="connsiteX1" fmla="*/ 1314450 w 6381750"/>
              <a:gd name="connsiteY1" fmla="*/ 249827 h 347987"/>
              <a:gd name="connsiteX2" fmla="*/ 2032000 w 6381750"/>
              <a:gd name="connsiteY2" fmla="*/ 2177 h 347987"/>
              <a:gd name="connsiteX3" fmla="*/ 2876550 w 6381750"/>
              <a:gd name="connsiteY3" fmla="*/ 135527 h 347987"/>
              <a:gd name="connsiteX4" fmla="*/ 3943350 w 6381750"/>
              <a:gd name="connsiteY4" fmla="*/ 249827 h 347987"/>
              <a:gd name="connsiteX5" fmla="*/ 4648200 w 6381750"/>
              <a:gd name="connsiteY5" fmla="*/ 345077 h 347987"/>
              <a:gd name="connsiteX6" fmla="*/ 5308600 w 6381750"/>
              <a:gd name="connsiteY6" fmla="*/ 135527 h 347987"/>
              <a:gd name="connsiteX7" fmla="*/ 6381750 w 6381750"/>
              <a:gd name="connsiteY7" fmla="*/ 143994 h 347987"/>
              <a:gd name="connsiteX0" fmla="*/ 0 w 6381750"/>
              <a:gd name="connsiteY0" fmla="*/ 83224 h 346484"/>
              <a:gd name="connsiteX1" fmla="*/ 2032000 w 6381750"/>
              <a:gd name="connsiteY1" fmla="*/ 674 h 346484"/>
              <a:gd name="connsiteX2" fmla="*/ 2876550 w 6381750"/>
              <a:gd name="connsiteY2" fmla="*/ 134024 h 346484"/>
              <a:gd name="connsiteX3" fmla="*/ 3943350 w 6381750"/>
              <a:gd name="connsiteY3" fmla="*/ 248324 h 346484"/>
              <a:gd name="connsiteX4" fmla="*/ 4648200 w 6381750"/>
              <a:gd name="connsiteY4" fmla="*/ 343574 h 346484"/>
              <a:gd name="connsiteX5" fmla="*/ 5308600 w 6381750"/>
              <a:gd name="connsiteY5" fmla="*/ 134024 h 346484"/>
              <a:gd name="connsiteX6" fmla="*/ 6381750 w 6381750"/>
              <a:gd name="connsiteY6" fmla="*/ 142491 h 346484"/>
              <a:gd name="connsiteX0" fmla="*/ 0 w 6381750"/>
              <a:gd name="connsiteY0" fmla="*/ 0 h 263260"/>
              <a:gd name="connsiteX1" fmla="*/ 2876550 w 6381750"/>
              <a:gd name="connsiteY1" fmla="*/ 50800 h 263260"/>
              <a:gd name="connsiteX2" fmla="*/ 3943350 w 6381750"/>
              <a:gd name="connsiteY2" fmla="*/ 165100 h 263260"/>
              <a:gd name="connsiteX3" fmla="*/ 4648200 w 6381750"/>
              <a:gd name="connsiteY3" fmla="*/ 260350 h 263260"/>
              <a:gd name="connsiteX4" fmla="*/ 5308600 w 6381750"/>
              <a:gd name="connsiteY4" fmla="*/ 50800 h 263260"/>
              <a:gd name="connsiteX5" fmla="*/ 6381750 w 6381750"/>
              <a:gd name="connsiteY5" fmla="*/ 59267 h 263260"/>
              <a:gd name="connsiteX0" fmla="*/ 0 w 6381750"/>
              <a:gd name="connsiteY0" fmla="*/ 0 h 263260"/>
              <a:gd name="connsiteX1" fmla="*/ 3943350 w 6381750"/>
              <a:gd name="connsiteY1" fmla="*/ 165100 h 263260"/>
              <a:gd name="connsiteX2" fmla="*/ 4648200 w 6381750"/>
              <a:gd name="connsiteY2" fmla="*/ 260350 h 263260"/>
              <a:gd name="connsiteX3" fmla="*/ 5308600 w 6381750"/>
              <a:gd name="connsiteY3" fmla="*/ 50800 h 263260"/>
              <a:gd name="connsiteX4" fmla="*/ 6381750 w 6381750"/>
              <a:gd name="connsiteY4" fmla="*/ 59267 h 263260"/>
              <a:gd name="connsiteX0" fmla="*/ 0 w 6381750"/>
              <a:gd name="connsiteY0" fmla="*/ 0 h 260350"/>
              <a:gd name="connsiteX1" fmla="*/ 4648200 w 6381750"/>
              <a:gd name="connsiteY1" fmla="*/ 260350 h 260350"/>
              <a:gd name="connsiteX2" fmla="*/ 5308600 w 6381750"/>
              <a:gd name="connsiteY2" fmla="*/ 50800 h 260350"/>
              <a:gd name="connsiteX3" fmla="*/ 6381750 w 6381750"/>
              <a:gd name="connsiteY3" fmla="*/ 59267 h 260350"/>
              <a:gd name="connsiteX0" fmla="*/ 0 w 6381750"/>
              <a:gd name="connsiteY0" fmla="*/ 0 h 59267"/>
              <a:gd name="connsiteX1" fmla="*/ 5308600 w 6381750"/>
              <a:gd name="connsiteY1" fmla="*/ 50800 h 59267"/>
              <a:gd name="connsiteX2" fmla="*/ 6381750 w 6381750"/>
              <a:gd name="connsiteY2" fmla="*/ 59267 h 59267"/>
              <a:gd name="connsiteX0" fmla="*/ 0 w 6381750"/>
              <a:gd name="connsiteY0" fmla="*/ 0 h 1124584"/>
              <a:gd name="connsiteX1" fmla="*/ 4528057 w 6381750"/>
              <a:gd name="connsiteY1" fmla="*/ 1124584 h 1124584"/>
              <a:gd name="connsiteX2" fmla="*/ 6381750 w 6381750"/>
              <a:gd name="connsiteY2" fmla="*/ 59267 h 1124584"/>
              <a:gd name="connsiteX0" fmla="*/ 0 w 3161177"/>
              <a:gd name="connsiteY0" fmla="*/ 2112889 h 2112889"/>
              <a:gd name="connsiteX1" fmla="*/ 1307484 w 3161177"/>
              <a:gd name="connsiteY1" fmla="*/ 1067394 h 2112889"/>
              <a:gd name="connsiteX2" fmla="*/ 3161177 w 3161177"/>
              <a:gd name="connsiteY2" fmla="*/ 2077 h 2112889"/>
              <a:gd name="connsiteX0" fmla="*/ 0 w 3161177"/>
              <a:gd name="connsiteY0" fmla="*/ 2110812 h 2110812"/>
              <a:gd name="connsiteX1" fmla="*/ 3161177 w 3161177"/>
              <a:gd name="connsiteY1" fmla="*/ 0 h 2110812"/>
              <a:gd name="connsiteX0" fmla="*/ 0 w 1482258"/>
              <a:gd name="connsiteY0" fmla="*/ 903680 h 903680"/>
              <a:gd name="connsiteX1" fmla="*/ 1482258 w 1482258"/>
              <a:gd name="connsiteY1" fmla="*/ 0 h 903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82258" h="903680">
                <a:moveTo>
                  <a:pt x="0" y="903680"/>
                </a:moveTo>
                <a:lnTo>
                  <a:pt x="1482258" y="0"/>
                </a:lnTo>
              </a:path>
            </a:pathLst>
          </a:custGeom>
          <a:noFill/>
          <a:ln w="57150">
            <a:solidFill>
              <a:schemeClr val="accent2"/>
            </a:solidFill>
            <a:tailEnd type="triangle"/>
          </a:ln>
          <a:effectLst>
            <a:glow rad="63500">
              <a:schemeClr val="accent2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4" name="矢印: 右 43">
            <a:extLst>
              <a:ext uri="{FF2B5EF4-FFF2-40B4-BE49-F238E27FC236}">
                <a16:creationId xmlns:a16="http://schemas.microsoft.com/office/drawing/2014/main" id="{0A2734DE-E047-CC2D-F3E2-E701DEBB69AE}"/>
              </a:ext>
            </a:extLst>
          </p:cNvPr>
          <p:cNvSpPr/>
          <p:nvPr/>
        </p:nvSpPr>
        <p:spPr>
          <a:xfrm>
            <a:off x="3724405" y="5310395"/>
            <a:ext cx="1797864" cy="1126627"/>
          </a:xfrm>
          <a:custGeom>
            <a:avLst/>
            <a:gdLst>
              <a:gd name="connsiteX0" fmla="*/ 0 w 1797864"/>
              <a:gd name="connsiteY0" fmla="*/ 281657 h 1126627"/>
              <a:gd name="connsiteX1" fmla="*/ 1234551 w 1797864"/>
              <a:gd name="connsiteY1" fmla="*/ 281657 h 1126627"/>
              <a:gd name="connsiteX2" fmla="*/ 1234551 w 1797864"/>
              <a:gd name="connsiteY2" fmla="*/ 0 h 1126627"/>
              <a:gd name="connsiteX3" fmla="*/ 1797864 w 1797864"/>
              <a:gd name="connsiteY3" fmla="*/ 563314 h 1126627"/>
              <a:gd name="connsiteX4" fmla="*/ 1234551 w 1797864"/>
              <a:gd name="connsiteY4" fmla="*/ 1126627 h 1126627"/>
              <a:gd name="connsiteX5" fmla="*/ 1234551 w 1797864"/>
              <a:gd name="connsiteY5" fmla="*/ 844970 h 1126627"/>
              <a:gd name="connsiteX6" fmla="*/ 0 w 1797864"/>
              <a:gd name="connsiteY6" fmla="*/ 844970 h 1126627"/>
              <a:gd name="connsiteX7" fmla="*/ 0 w 1797864"/>
              <a:gd name="connsiteY7" fmla="*/ 281657 h 112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97864" h="1126627" fill="none" extrusionOk="0">
                <a:moveTo>
                  <a:pt x="0" y="281657"/>
                </a:moveTo>
                <a:cubicBezTo>
                  <a:pt x="441140" y="341876"/>
                  <a:pt x="815292" y="313239"/>
                  <a:pt x="1234551" y="281657"/>
                </a:cubicBezTo>
                <a:cubicBezTo>
                  <a:pt x="1258466" y="194755"/>
                  <a:pt x="1214082" y="130057"/>
                  <a:pt x="1234551" y="0"/>
                </a:cubicBezTo>
                <a:cubicBezTo>
                  <a:pt x="1321461" y="170749"/>
                  <a:pt x="1683272" y="515097"/>
                  <a:pt x="1797864" y="563314"/>
                </a:cubicBezTo>
                <a:cubicBezTo>
                  <a:pt x="1683170" y="648249"/>
                  <a:pt x="1372263" y="1063564"/>
                  <a:pt x="1234551" y="1126627"/>
                </a:cubicBezTo>
                <a:cubicBezTo>
                  <a:pt x="1228919" y="1080683"/>
                  <a:pt x="1223293" y="925170"/>
                  <a:pt x="1234551" y="844970"/>
                </a:cubicBezTo>
                <a:cubicBezTo>
                  <a:pt x="625859" y="796345"/>
                  <a:pt x="503036" y="798970"/>
                  <a:pt x="0" y="844970"/>
                </a:cubicBezTo>
                <a:cubicBezTo>
                  <a:pt x="12149" y="711576"/>
                  <a:pt x="-34350" y="429484"/>
                  <a:pt x="0" y="281657"/>
                </a:cubicBezTo>
                <a:close/>
              </a:path>
              <a:path w="1797864" h="1126627" stroke="0" extrusionOk="0">
                <a:moveTo>
                  <a:pt x="0" y="281657"/>
                </a:moveTo>
                <a:cubicBezTo>
                  <a:pt x="501690" y="291445"/>
                  <a:pt x="664348" y="302673"/>
                  <a:pt x="1234551" y="281657"/>
                </a:cubicBezTo>
                <a:cubicBezTo>
                  <a:pt x="1244995" y="149561"/>
                  <a:pt x="1246456" y="46048"/>
                  <a:pt x="1234551" y="0"/>
                </a:cubicBezTo>
                <a:cubicBezTo>
                  <a:pt x="1416517" y="201720"/>
                  <a:pt x="1516224" y="323140"/>
                  <a:pt x="1797864" y="563314"/>
                </a:cubicBezTo>
                <a:cubicBezTo>
                  <a:pt x="1604474" y="781173"/>
                  <a:pt x="1263864" y="996785"/>
                  <a:pt x="1234551" y="1126627"/>
                </a:cubicBezTo>
                <a:cubicBezTo>
                  <a:pt x="1244859" y="1090226"/>
                  <a:pt x="1246547" y="961132"/>
                  <a:pt x="1234551" y="844970"/>
                </a:cubicBezTo>
                <a:cubicBezTo>
                  <a:pt x="826782" y="735023"/>
                  <a:pt x="170652" y="758181"/>
                  <a:pt x="0" y="844970"/>
                </a:cubicBezTo>
                <a:cubicBezTo>
                  <a:pt x="-923" y="604596"/>
                  <a:pt x="-16096" y="399535"/>
                  <a:pt x="0" y="281657"/>
                </a:cubicBezTo>
                <a:close/>
              </a:path>
            </a:pathLst>
          </a:custGeom>
          <a:solidFill>
            <a:schemeClr val="accent4"/>
          </a:solidFill>
          <a:ln>
            <a:solidFill>
              <a:schemeClr val="accent4"/>
            </a:solidFill>
            <a:extLst>
              <a:ext uri="{C807C97D-BFC1-408E-A445-0C87EB9F89A2}">
                <ask:lineSketchStyleProps xmlns:ask="http://schemas.microsoft.com/office/drawing/2018/sketchyshapes" sd="3864781296">
                  <a:prstGeom prst="rightArrow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フリーフォーム: 図形 45">
            <a:extLst>
              <a:ext uri="{FF2B5EF4-FFF2-40B4-BE49-F238E27FC236}">
                <a16:creationId xmlns:a16="http://schemas.microsoft.com/office/drawing/2014/main" id="{6C0FD5AB-5B5F-7AA0-6FBC-206214218608}"/>
              </a:ext>
            </a:extLst>
          </p:cNvPr>
          <p:cNvSpPr/>
          <p:nvPr/>
        </p:nvSpPr>
        <p:spPr>
          <a:xfrm>
            <a:off x="529301" y="2977937"/>
            <a:ext cx="2457450" cy="553401"/>
          </a:xfrm>
          <a:custGeom>
            <a:avLst/>
            <a:gdLst>
              <a:gd name="connsiteX0" fmla="*/ 0 w 2457450"/>
              <a:gd name="connsiteY0" fmla="*/ 553401 h 553401"/>
              <a:gd name="connsiteX1" fmla="*/ 1066800 w 2457450"/>
              <a:gd name="connsiteY1" fmla="*/ 48576 h 553401"/>
              <a:gd name="connsiteX2" fmla="*/ 2457450 w 2457450"/>
              <a:gd name="connsiteY2" fmla="*/ 48576 h 553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57450" h="553401">
                <a:moveTo>
                  <a:pt x="0" y="553401"/>
                </a:moveTo>
                <a:cubicBezTo>
                  <a:pt x="328612" y="343057"/>
                  <a:pt x="657225" y="132713"/>
                  <a:pt x="1066800" y="48576"/>
                </a:cubicBezTo>
                <a:cubicBezTo>
                  <a:pt x="1476375" y="-35561"/>
                  <a:pt x="1966912" y="6507"/>
                  <a:pt x="2457450" y="48576"/>
                </a:cubicBezTo>
              </a:path>
            </a:pathLst>
          </a:custGeom>
          <a:noFill/>
          <a:ln w="38100">
            <a:solidFill>
              <a:schemeClr val="accent4"/>
            </a:solidFill>
            <a:headEnd type="none" w="med" len="med"/>
            <a:tailEnd type="triangle" w="med" len="med"/>
          </a:ln>
          <a:effectLst>
            <a:glow rad="1524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79366D17-C6F6-2F7E-0C8E-D7CA4265F094}"/>
              </a:ext>
            </a:extLst>
          </p:cNvPr>
          <p:cNvGrpSpPr/>
          <p:nvPr/>
        </p:nvGrpSpPr>
        <p:grpSpPr>
          <a:xfrm>
            <a:off x="7701975" y="5031844"/>
            <a:ext cx="866523" cy="923145"/>
            <a:chOff x="5897144" y="3284788"/>
            <a:chExt cx="866523" cy="923145"/>
          </a:xfrm>
        </p:grpSpPr>
        <p:sp>
          <p:nvSpPr>
            <p:cNvPr id="47" name="フリーフォーム: 図形 46">
              <a:extLst>
                <a:ext uri="{FF2B5EF4-FFF2-40B4-BE49-F238E27FC236}">
                  <a16:creationId xmlns:a16="http://schemas.microsoft.com/office/drawing/2014/main" id="{128A1380-4083-A4AF-A9AF-53345AAABDF1}"/>
                </a:ext>
              </a:extLst>
            </p:cNvPr>
            <p:cNvSpPr/>
            <p:nvPr/>
          </p:nvSpPr>
          <p:spPr>
            <a:xfrm>
              <a:off x="5897698" y="3332166"/>
              <a:ext cx="842754" cy="500765"/>
            </a:xfrm>
            <a:custGeom>
              <a:avLst/>
              <a:gdLst>
                <a:gd name="connsiteX0" fmla="*/ 562582 w 768994"/>
                <a:gd name="connsiteY0" fmla="*/ 446438 h 495392"/>
                <a:gd name="connsiteX1" fmla="*/ 62068 w 768994"/>
                <a:gd name="connsiteY1" fmla="*/ 119179 h 495392"/>
                <a:gd name="connsiteX2" fmla="*/ 23567 w 768994"/>
                <a:gd name="connsiteY2" fmla="*/ 311684 h 495392"/>
                <a:gd name="connsiteX3" fmla="*/ 206447 w 768994"/>
                <a:gd name="connsiteY3" fmla="*/ 99928 h 495392"/>
                <a:gd name="connsiteX4" fmla="*/ 312325 w 768994"/>
                <a:gd name="connsiteY4" fmla="*/ 176930 h 495392"/>
                <a:gd name="connsiteX5" fmla="*/ 100569 w 768994"/>
                <a:gd name="connsiteY5" fmla="*/ 494564 h 495392"/>
                <a:gd name="connsiteX6" fmla="*/ 764712 w 768994"/>
                <a:gd name="connsiteY6" fmla="*/ 71052 h 495392"/>
                <a:gd name="connsiteX7" fmla="*/ 398952 w 768994"/>
                <a:gd name="connsiteY7" fmla="*/ 176930 h 495392"/>
                <a:gd name="connsiteX8" fmla="*/ 668459 w 768994"/>
                <a:gd name="connsiteY8" fmla="*/ 388686 h 495392"/>
                <a:gd name="connsiteX9" fmla="*/ 312325 w 768994"/>
                <a:gd name="connsiteY9" fmla="*/ 427187 h 495392"/>
                <a:gd name="connsiteX10" fmla="*/ 360451 w 768994"/>
                <a:gd name="connsiteY10" fmla="*/ 71052 h 495392"/>
                <a:gd name="connsiteX11" fmla="*/ 283449 w 768994"/>
                <a:gd name="connsiteY11" fmla="*/ 13301 h 495392"/>
                <a:gd name="connsiteX12" fmla="*/ 302699 w 768994"/>
                <a:gd name="connsiteY12" fmla="*/ 244307 h 495392"/>
                <a:gd name="connsiteX13" fmla="*/ 639584 w 768994"/>
                <a:gd name="connsiteY13" fmla="*/ 196181 h 495392"/>
                <a:gd name="connsiteX14" fmla="*/ 418203 w 768994"/>
                <a:gd name="connsiteY14" fmla="*/ 80678 h 495392"/>
                <a:gd name="connsiteX15" fmla="*/ 206447 w 768994"/>
                <a:gd name="connsiteY15" fmla="*/ 330935 h 495392"/>
                <a:gd name="connsiteX16" fmla="*/ 235323 w 768994"/>
                <a:gd name="connsiteY16" fmla="*/ 475314 h 495392"/>
                <a:gd name="connsiteX17" fmla="*/ 562582 w 768994"/>
                <a:gd name="connsiteY17" fmla="*/ 446438 h 495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68994" h="495392">
                  <a:moveTo>
                    <a:pt x="562582" y="446438"/>
                  </a:moveTo>
                  <a:cubicBezTo>
                    <a:pt x="533706" y="387082"/>
                    <a:pt x="151904" y="141638"/>
                    <a:pt x="62068" y="119179"/>
                  </a:cubicBezTo>
                  <a:cubicBezTo>
                    <a:pt x="-27768" y="96720"/>
                    <a:pt x="-496" y="314892"/>
                    <a:pt x="23567" y="311684"/>
                  </a:cubicBezTo>
                  <a:cubicBezTo>
                    <a:pt x="47630" y="308476"/>
                    <a:pt x="158321" y="122387"/>
                    <a:pt x="206447" y="99928"/>
                  </a:cubicBezTo>
                  <a:cubicBezTo>
                    <a:pt x="254573" y="77469"/>
                    <a:pt x="329971" y="111157"/>
                    <a:pt x="312325" y="176930"/>
                  </a:cubicBezTo>
                  <a:cubicBezTo>
                    <a:pt x="294679" y="242703"/>
                    <a:pt x="25171" y="512210"/>
                    <a:pt x="100569" y="494564"/>
                  </a:cubicBezTo>
                  <a:cubicBezTo>
                    <a:pt x="175967" y="476918"/>
                    <a:pt x="714982" y="123991"/>
                    <a:pt x="764712" y="71052"/>
                  </a:cubicBezTo>
                  <a:cubicBezTo>
                    <a:pt x="814442" y="18113"/>
                    <a:pt x="414994" y="123991"/>
                    <a:pt x="398952" y="176930"/>
                  </a:cubicBezTo>
                  <a:cubicBezTo>
                    <a:pt x="382910" y="229869"/>
                    <a:pt x="682897" y="346977"/>
                    <a:pt x="668459" y="388686"/>
                  </a:cubicBezTo>
                  <a:cubicBezTo>
                    <a:pt x="654021" y="430395"/>
                    <a:pt x="363660" y="480126"/>
                    <a:pt x="312325" y="427187"/>
                  </a:cubicBezTo>
                  <a:cubicBezTo>
                    <a:pt x="260990" y="374248"/>
                    <a:pt x="365264" y="140033"/>
                    <a:pt x="360451" y="71052"/>
                  </a:cubicBezTo>
                  <a:cubicBezTo>
                    <a:pt x="355638" y="2071"/>
                    <a:pt x="293074" y="-15575"/>
                    <a:pt x="283449" y="13301"/>
                  </a:cubicBezTo>
                  <a:cubicBezTo>
                    <a:pt x="273824" y="42177"/>
                    <a:pt x="243343" y="213827"/>
                    <a:pt x="302699" y="244307"/>
                  </a:cubicBezTo>
                  <a:cubicBezTo>
                    <a:pt x="362055" y="274787"/>
                    <a:pt x="620333" y="223453"/>
                    <a:pt x="639584" y="196181"/>
                  </a:cubicBezTo>
                  <a:cubicBezTo>
                    <a:pt x="658835" y="168909"/>
                    <a:pt x="490393" y="58219"/>
                    <a:pt x="418203" y="80678"/>
                  </a:cubicBezTo>
                  <a:cubicBezTo>
                    <a:pt x="346013" y="103137"/>
                    <a:pt x="236927" y="265162"/>
                    <a:pt x="206447" y="330935"/>
                  </a:cubicBezTo>
                  <a:cubicBezTo>
                    <a:pt x="175967" y="396708"/>
                    <a:pt x="172759" y="462480"/>
                    <a:pt x="235323" y="475314"/>
                  </a:cubicBezTo>
                  <a:cubicBezTo>
                    <a:pt x="297887" y="488148"/>
                    <a:pt x="591458" y="505794"/>
                    <a:pt x="562582" y="446438"/>
                  </a:cubicBezTo>
                  <a:close/>
                </a:path>
              </a:pathLst>
            </a:cu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フリーフォーム: 図形 47">
              <a:extLst>
                <a:ext uri="{FF2B5EF4-FFF2-40B4-BE49-F238E27FC236}">
                  <a16:creationId xmlns:a16="http://schemas.microsoft.com/office/drawing/2014/main" id="{0F60FF85-8B94-7CA7-28BD-EE9A8905975E}"/>
                </a:ext>
              </a:extLst>
            </p:cNvPr>
            <p:cNvSpPr/>
            <p:nvPr/>
          </p:nvSpPr>
          <p:spPr>
            <a:xfrm rot="4964407">
              <a:off x="5961743" y="3402000"/>
              <a:ext cx="777334" cy="542909"/>
            </a:xfrm>
            <a:custGeom>
              <a:avLst/>
              <a:gdLst>
                <a:gd name="connsiteX0" fmla="*/ 562582 w 768994"/>
                <a:gd name="connsiteY0" fmla="*/ 446438 h 495392"/>
                <a:gd name="connsiteX1" fmla="*/ 62068 w 768994"/>
                <a:gd name="connsiteY1" fmla="*/ 119179 h 495392"/>
                <a:gd name="connsiteX2" fmla="*/ 23567 w 768994"/>
                <a:gd name="connsiteY2" fmla="*/ 311684 h 495392"/>
                <a:gd name="connsiteX3" fmla="*/ 206447 w 768994"/>
                <a:gd name="connsiteY3" fmla="*/ 99928 h 495392"/>
                <a:gd name="connsiteX4" fmla="*/ 312325 w 768994"/>
                <a:gd name="connsiteY4" fmla="*/ 176930 h 495392"/>
                <a:gd name="connsiteX5" fmla="*/ 100569 w 768994"/>
                <a:gd name="connsiteY5" fmla="*/ 494564 h 495392"/>
                <a:gd name="connsiteX6" fmla="*/ 764712 w 768994"/>
                <a:gd name="connsiteY6" fmla="*/ 71052 h 495392"/>
                <a:gd name="connsiteX7" fmla="*/ 398952 w 768994"/>
                <a:gd name="connsiteY7" fmla="*/ 176930 h 495392"/>
                <a:gd name="connsiteX8" fmla="*/ 668459 w 768994"/>
                <a:gd name="connsiteY8" fmla="*/ 388686 h 495392"/>
                <a:gd name="connsiteX9" fmla="*/ 312325 w 768994"/>
                <a:gd name="connsiteY9" fmla="*/ 427187 h 495392"/>
                <a:gd name="connsiteX10" fmla="*/ 360451 w 768994"/>
                <a:gd name="connsiteY10" fmla="*/ 71052 h 495392"/>
                <a:gd name="connsiteX11" fmla="*/ 283449 w 768994"/>
                <a:gd name="connsiteY11" fmla="*/ 13301 h 495392"/>
                <a:gd name="connsiteX12" fmla="*/ 302699 w 768994"/>
                <a:gd name="connsiteY12" fmla="*/ 244307 h 495392"/>
                <a:gd name="connsiteX13" fmla="*/ 639584 w 768994"/>
                <a:gd name="connsiteY13" fmla="*/ 196181 h 495392"/>
                <a:gd name="connsiteX14" fmla="*/ 418203 w 768994"/>
                <a:gd name="connsiteY14" fmla="*/ 80678 h 495392"/>
                <a:gd name="connsiteX15" fmla="*/ 206447 w 768994"/>
                <a:gd name="connsiteY15" fmla="*/ 330935 h 495392"/>
                <a:gd name="connsiteX16" fmla="*/ 235323 w 768994"/>
                <a:gd name="connsiteY16" fmla="*/ 475314 h 495392"/>
                <a:gd name="connsiteX17" fmla="*/ 562582 w 768994"/>
                <a:gd name="connsiteY17" fmla="*/ 446438 h 495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68994" h="495392">
                  <a:moveTo>
                    <a:pt x="562582" y="446438"/>
                  </a:moveTo>
                  <a:cubicBezTo>
                    <a:pt x="533706" y="387082"/>
                    <a:pt x="151904" y="141638"/>
                    <a:pt x="62068" y="119179"/>
                  </a:cubicBezTo>
                  <a:cubicBezTo>
                    <a:pt x="-27768" y="96720"/>
                    <a:pt x="-496" y="314892"/>
                    <a:pt x="23567" y="311684"/>
                  </a:cubicBezTo>
                  <a:cubicBezTo>
                    <a:pt x="47630" y="308476"/>
                    <a:pt x="158321" y="122387"/>
                    <a:pt x="206447" y="99928"/>
                  </a:cubicBezTo>
                  <a:cubicBezTo>
                    <a:pt x="254573" y="77469"/>
                    <a:pt x="329971" y="111157"/>
                    <a:pt x="312325" y="176930"/>
                  </a:cubicBezTo>
                  <a:cubicBezTo>
                    <a:pt x="294679" y="242703"/>
                    <a:pt x="25171" y="512210"/>
                    <a:pt x="100569" y="494564"/>
                  </a:cubicBezTo>
                  <a:cubicBezTo>
                    <a:pt x="175967" y="476918"/>
                    <a:pt x="714982" y="123991"/>
                    <a:pt x="764712" y="71052"/>
                  </a:cubicBezTo>
                  <a:cubicBezTo>
                    <a:pt x="814442" y="18113"/>
                    <a:pt x="414994" y="123991"/>
                    <a:pt x="398952" y="176930"/>
                  </a:cubicBezTo>
                  <a:cubicBezTo>
                    <a:pt x="382910" y="229869"/>
                    <a:pt x="682897" y="346977"/>
                    <a:pt x="668459" y="388686"/>
                  </a:cubicBezTo>
                  <a:cubicBezTo>
                    <a:pt x="654021" y="430395"/>
                    <a:pt x="363660" y="480126"/>
                    <a:pt x="312325" y="427187"/>
                  </a:cubicBezTo>
                  <a:cubicBezTo>
                    <a:pt x="260990" y="374248"/>
                    <a:pt x="365264" y="140033"/>
                    <a:pt x="360451" y="71052"/>
                  </a:cubicBezTo>
                  <a:cubicBezTo>
                    <a:pt x="355638" y="2071"/>
                    <a:pt x="293074" y="-15575"/>
                    <a:pt x="283449" y="13301"/>
                  </a:cubicBezTo>
                  <a:cubicBezTo>
                    <a:pt x="273824" y="42177"/>
                    <a:pt x="243343" y="213827"/>
                    <a:pt x="302699" y="244307"/>
                  </a:cubicBezTo>
                  <a:cubicBezTo>
                    <a:pt x="362055" y="274787"/>
                    <a:pt x="620333" y="223453"/>
                    <a:pt x="639584" y="196181"/>
                  </a:cubicBezTo>
                  <a:cubicBezTo>
                    <a:pt x="658835" y="168909"/>
                    <a:pt x="490393" y="58219"/>
                    <a:pt x="418203" y="80678"/>
                  </a:cubicBezTo>
                  <a:cubicBezTo>
                    <a:pt x="346013" y="103137"/>
                    <a:pt x="236927" y="265162"/>
                    <a:pt x="206447" y="330935"/>
                  </a:cubicBezTo>
                  <a:cubicBezTo>
                    <a:pt x="175967" y="396708"/>
                    <a:pt x="172759" y="462480"/>
                    <a:pt x="235323" y="475314"/>
                  </a:cubicBezTo>
                  <a:cubicBezTo>
                    <a:pt x="297887" y="488148"/>
                    <a:pt x="591458" y="505794"/>
                    <a:pt x="562582" y="446438"/>
                  </a:cubicBezTo>
                  <a:close/>
                </a:path>
              </a:pathLst>
            </a:cu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フリーフォーム: 図形 48">
              <a:extLst>
                <a:ext uri="{FF2B5EF4-FFF2-40B4-BE49-F238E27FC236}">
                  <a16:creationId xmlns:a16="http://schemas.microsoft.com/office/drawing/2014/main" id="{C44C3672-6F4A-8A28-B2E1-FDAAD4B9653C}"/>
                </a:ext>
              </a:extLst>
            </p:cNvPr>
            <p:cNvSpPr/>
            <p:nvPr/>
          </p:nvSpPr>
          <p:spPr>
            <a:xfrm rot="8884375">
              <a:off x="5897144" y="3395723"/>
              <a:ext cx="842754" cy="500765"/>
            </a:xfrm>
            <a:custGeom>
              <a:avLst/>
              <a:gdLst>
                <a:gd name="connsiteX0" fmla="*/ 562582 w 768994"/>
                <a:gd name="connsiteY0" fmla="*/ 446438 h 495392"/>
                <a:gd name="connsiteX1" fmla="*/ 62068 w 768994"/>
                <a:gd name="connsiteY1" fmla="*/ 119179 h 495392"/>
                <a:gd name="connsiteX2" fmla="*/ 23567 w 768994"/>
                <a:gd name="connsiteY2" fmla="*/ 311684 h 495392"/>
                <a:gd name="connsiteX3" fmla="*/ 206447 w 768994"/>
                <a:gd name="connsiteY3" fmla="*/ 99928 h 495392"/>
                <a:gd name="connsiteX4" fmla="*/ 312325 w 768994"/>
                <a:gd name="connsiteY4" fmla="*/ 176930 h 495392"/>
                <a:gd name="connsiteX5" fmla="*/ 100569 w 768994"/>
                <a:gd name="connsiteY5" fmla="*/ 494564 h 495392"/>
                <a:gd name="connsiteX6" fmla="*/ 764712 w 768994"/>
                <a:gd name="connsiteY6" fmla="*/ 71052 h 495392"/>
                <a:gd name="connsiteX7" fmla="*/ 398952 w 768994"/>
                <a:gd name="connsiteY7" fmla="*/ 176930 h 495392"/>
                <a:gd name="connsiteX8" fmla="*/ 668459 w 768994"/>
                <a:gd name="connsiteY8" fmla="*/ 388686 h 495392"/>
                <a:gd name="connsiteX9" fmla="*/ 312325 w 768994"/>
                <a:gd name="connsiteY9" fmla="*/ 427187 h 495392"/>
                <a:gd name="connsiteX10" fmla="*/ 360451 w 768994"/>
                <a:gd name="connsiteY10" fmla="*/ 71052 h 495392"/>
                <a:gd name="connsiteX11" fmla="*/ 283449 w 768994"/>
                <a:gd name="connsiteY11" fmla="*/ 13301 h 495392"/>
                <a:gd name="connsiteX12" fmla="*/ 302699 w 768994"/>
                <a:gd name="connsiteY12" fmla="*/ 244307 h 495392"/>
                <a:gd name="connsiteX13" fmla="*/ 639584 w 768994"/>
                <a:gd name="connsiteY13" fmla="*/ 196181 h 495392"/>
                <a:gd name="connsiteX14" fmla="*/ 418203 w 768994"/>
                <a:gd name="connsiteY14" fmla="*/ 80678 h 495392"/>
                <a:gd name="connsiteX15" fmla="*/ 206447 w 768994"/>
                <a:gd name="connsiteY15" fmla="*/ 330935 h 495392"/>
                <a:gd name="connsiteX16" fmla="*/ 235323 w 768994"/>
                <a:gd name="connsiteY16" fmla="*/ 475314 h 495392"/>
                <a:gd name="connsiteX17" fmla="*/ 562582 w 768994"/>
                <a:gd name="connsiteY17" fmla="*/ 446438 h 495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68994" h="495392">
                  <a:moveTo>
                    <a:pt x="562582" y="446438"/>
                  </a:moveTo>
                  <a:cubicBezTo>
                    <a:pt x="533706" y="387082"/>
                    <a:pt x="151904" y="141638"/>
                    <a:pt x="62068" y="119179"/>
                  </a:cubicBezTo>
                  <a:cubicBezTo>
                    <a:pt x="-27768" y="96720"/>
                    <a:pt x="-496" y="314892"/>
                    <a:pt x="23567" y="311684"/>
                  </a:cubicBezTo>
                  <a:cubicBezTo>
                    <a:pt x="47630" y="308476"/>
                    <a:pt x="158321" y="122387"/>
                    <a:pt x="206447" y="99928"/>
                  </a:cubicBezTo>
                  <a:cubicBezTo>
                    <a:pt x="254573" y="77469"/>
                    <a:pt x="329971" y="111157"/>
                    <a:pt x="312325" y="176930"/>
                  </a:cubicBezTo>
                  <a:cubicBezTo>
                    <a:pt x="294679" y="242703"/>
                    <a:pt x="25171" y="512210"/>
                    <a:pt x="100569" y="494564"/>
                  </a:cubicBezTo>
                  <a:cubicBezTo>
                    <a:pt x="175967" y="476918"/>
                    <a:pt x="714982" y="123991"/>
                    <a:pt x="764712" y="71052"/>
                  </a:cubicBezTo>
                  <a:cubicBezTo>
                    <a:pt x="814442" y="18113"/>
                    <a:pt x="414994" y="123991"/>
                    <a:pt x="398952" y="176930"/>
                  </a:cubicBezTo>
                  <a:cubicBezTo>
                    <a:pt x="382910" y="229869"/>
                    <a:pt x="682897" y="346977"/>
                    <a:pt x="668459" y="388686"/>
                  </a:cubicBezTo>
                  <a:cubicBezTo>
                    <a:pt x="654021" y="430395"/>
                    <a:pt x="363660" y="480126"/>
                    <a:pt x="312325" y="427187"/>
                  </a:cubicBezTo>
                  <a:cubicBezTo>
                    <a:pt x="260990" y="374248"/>
                    <a:pt x="365264" y="140033"/>
                    <a:pt x="360451" y="71052"/>
                  </a:cubicBezTo>
                  <a:cubicBezTo>
                    <a:pt x="355638" y="2071"/>
                    <a:pt x="293074" y="-15575"/>
                    <a:pt x="283449" y="13301"/>
                  </a:cubicBezTo>
                  <a:cubicBezTo>
                    <a:pt x="273824" y="42177"/>
                    <a:pt x="243343" y="213827"/>
                    <a:pt x="302699" y="244307"/>
                  </a:cubicBezTo>
                  <a:cubicBezTo>
                    <a:pt x="362055" y="274787"/>
                    <a:pt x="620333" y="223453"/>
                    <a:pt x="639584" y="196181"/>
                  </a:cubicBezTo>
                  <a:cubicBezTo>
                    <a:pt x="658835" y="168909"/>
                    <a:pt x="490393" y="58219"/>
                    <a:pt x="418203" y="80678"/>
                  </a:cubicBezTo>
                  <a:cubicBezTo>
                    <a:pt x="346013" y="103137"/>
                    <a:pt x="236927" y="265162"/>
                    <a:pt x="206447" y="330935"/>
                  </a:cubicBezTo>
                  <a:cubicBezTo>
                    <a:pt x="175967" y="396708"/>
                    <a:pt x="172759" y="462480"/>
                    <a:pt x="235323" y="475314"/>
                  </a:cubicBezTo>
                  <a:cubicBezTo>
                    <a:pt x="297887" y="488148"/>
                    <a:pt x="591458" y="505794"/>
                    <a:pt x="562582" y="446438"/>
                  </a:cubicBezTo>
                  <a:close/>
                </a:path>
              </a:pathLst>
            </a:cu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フリーフォーム: 図形 49">
              <a:extLst>
                <a:ext uri="{FF2B5EF4-FFF2-40B4-BE49-F238E27FC236}">
                  <a16:creationId xmlns:a16="http://schemas.microsoft.com/office/drawing/2014/main" id="{21E955EA-67B5-7ECC-CB8F-3C3E4686AE8A}"/>
                </a:ext>
              </a:extLst>
            </p:cNvPr>
            <p:cNvSpPr/>
            <p:nvPr/>
          </p:nvSpPr>
          <p:spPr>
            <a:xfrm rot="12451915">
              <a:off x="5920913" y="3415024"/>
              <a:ext cx="842754" cy="500765"/>
            </a:xfrm>
            <a:custGeom>
              <a:avLst/>
              <a:gdLst>
                <a:gd name="connsiteX0" fmla="*/ 562582 w 768994"/>
                <a:gd name="connsiteY0" fmla="*/ 446438 h 495392"/>
                <a:gd name="connsiteX1" fmla="*/ 62068 w 768994"/>
                <a:gd name="connsiteY1" fmla="*/ 119179 h 495392"/>
                <a:gd name="connsiteX2" fmla="*/ 23567 w 768994"/>
                <a:gd name="connsiteY2" fmla="*/ 311684 h 495392"/>
                <a:gd name="connsiteX3" fmla="*/ 206447 w 768994"/>
                <a:gd name="connsiteY3" fmla="*/ 99928 h 495392"/>
                <a:gd name="connsiteX4" fmla="*/ 312325 w 768994"/>
                <a:gd name="connsiteY4" fmla="*/ 176930 h 495392"/>
                <a:gd name="connsiteX5" fmla="*/ 100569 w 768994"/>
                <a:gd name="connsiteY5" fmla="*/ 494564 h 495392"/>
                <a:gd name="connsiteX6" fmla="*/ 764712 w 768994"/>
                <a:gd name="connsiteY6" fmla="*/ 71052 h 495392"/>
                <a:gd name="connsiteX7" fmla="*/ 398952 w 768994"/>
                <a:gd name="connsiteY7" fmla="*/ 176930 h 495392"/>
                <a:gd name="connsiteX8" fmla="*/ 668459 w 768994"/>
                <a:gd name="connsiteY8" fmla="*/ 388686 h 495392"/>
                <a:gd name="connsiteX9" fmla="*/ 312325 w 768994"/>
                <a:gd name="connsiteY9" fmla="*/ 427187 h 495392"/>
                <a:gd name="connsiteX10" fmla="*/ 360451 w 768994"/>
                <a:gd name="connsiteY10" fmla="*/ 71052 h 495392"/>
                <a:gd name="connsiteX11" fmla="*/ 283449 w 768994"/>
                <a:gd name="connsiteY11" fmla="*/ 13301 h 495392"/>
                <a:gd name="connsiteX12" fmla="*/ 302699 w 768994"/>
                <a:gd name="connsiteY12" fmla="*/ 244307 h 495392"/>
                <a:gd name="connsiteX13" fmla="*/ 639584 w 768994"/>
                <a:gd name="connsiteY13" fmla="*/ 196181 h 495392"/>
                <a:gd name="connsiteX14" fmla="*/ 418203 w 768994"/>
                <a:gd name="connsiteY14" fmla="*/ 80678 h 495392"/>
                <a:gd name="connsiteX15" fmla="*/ 206447 w 768994"/>
                <a:gd name="connsiteY15" fmla="*/ 330935 h 495392"/>
                <a:gd name="connsiteX16" fmla="*/ 235323 w 768994"/>
                <a:gd name="connsiteY16" fmla="*/ 475314 h 495392"/>
                <a:gd name="connsiteX17" fmla="*/ 562582 w 768994"/>
                <a:gd name="connsiteY17" fmla="*/ 446438 h 495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68994" h="495392">
                  <a:moveTo>
                    <a:pt x="562582" y="446438"/>
                  </a:moveTo>
                  <a:cubicBezTo>
                    <a:pt x="533706" y="387082"/>
                    <a:pt x="151904" y="141638"/>
                    <a:pt x="62068" y="119179"/>
                  </a:cubicBezTo>
                  <a:cubicBezTo>
                    <a:pt x="-27768" y="96720"/>
                    <a:pt x="-496" y="314892"/>
                    <a:pt x="23567" y="311684"/>
                  </a:cubicBezTo>
                  <a:cubicBezTo>
                    <a:pt x="47630" y="308476"/>
                    <a:pt x="158321" y="122387"/>
                    <a:pt x="206447" y="99928"/>
                  </a:cubicBezTo>
                  <a:cubicBezTo>
                    <a:pt x="254573" y="77469"/>
                    <a:pt x="329971" y="111157"/>
                    <a:pt x="312325" y="176930"/>
                  </a:cubicBezTo>
                  <a:cubicBezTo>
                    <a:pt x="294679" y="242703"/>
                    <a:pt x="25171" y="512210"/>
                    <a:pt x="100569" y="494564"/>
                  </a:cubicBezTo>
                  <a:cubicBezTo>
                    <a:pt x="175967" y="476918"/>
                    <a:pt x="714982" y="123991"/>
                    <a:pt x="764712" y="71052"/>
                  </a:cubicBezTo>
                  <a:cubicBezTo>
                    <a:pt x="814442" y="18113"/>
                    <a:pt x="414994" y="123991"/>
                    <a:pt x="398952" y="176930"/>
                  </a:cubicBezTo>
                  <a:cubicBezTo>
                    <a:pt x="382910" y="229869"/>
                    <a:pt x="682897" y="346977"/>
                    <a:pt x="668459" y="388686"/>
                  </a:cubicBezTo>
                  <a:cubicBezTo>
                    <a:pt x="654021" y="430395"/>
                    <a:pt x="363660" y="480126"/>
                    <a:pt x="312325" y="427187"/>
                  </a:cubicBezTo>
                  <a:cubicBezTo>
                    <a:pt x="260990" y="374248"/>
                    <a:pt x="365264" y="140033"/>
                    <a:pt x="360451" y="71052"/>
                  </a:cubicBezTo>
                  <a:cubicBezTo>
                    <a:pt x="355638" y="2071"/>
                    <a:pt x="293074" y="-15575"/>
                    <a:pt x="283449" y="13301"/>
                  </a:cubicBezTo>
                  <a:cubicBezTo>
                    <a:pt x="273824" y="42177"/>
                    <a:pt x="243343" y="213827"/>
                    <a:pt x="302699" y="244307"/>
                  </a:cubicBezTo>
                  <a:cubicBezTo>
                    <a:pt x="362055" y="274787"/>
                    <a:pt x="620333" y="223453"/>
                    <a:pt x="639584" y="196181"/>
                  </a:cubicBezTo>
                  <a:cubicBezTo>
                    <a:pt x="658835" y="168909"/>
                    <a:pt x="490393" y="58219"/>
                    <a:pt x="418203" y="80678"/>
                  </a:cubicBezTo>
                  <a:cubicBezTo>
                    <a:pt x="346013" y="103137"/>
                    <a:pt x="236927" y="265162"/>
                    <a:pt x="206447" y="330935"/>
                  </a:cubicBezTo>
                  <a:cubicBezTo>
                    <a:pt x="175967" y="396708"/>
                    <a:pt x="172759" y="462480"/>
                    <a:pt x="235323" y="475314"/>
                  </a:cubicBezTo>
                  <a:cubicBezTo>
                    <a:pt x="297887" y="488148"/>
                    <a:pt x="591458" y="505794"/>
                    <a:pt x="562582" y="446438"/>
                  </a:cubicBezTo>
                  <a:close/>
                </a:path>
              </a:pathLst>
            </a:cu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フリーフォーム: 図形 50">
              <a:extLst>
                <a:ext uri="{FF2B5EF4-FFF2-40B4-BE49-F238E27FC236}">
                  <a16:creationId xmlns:a16="http://schemas.microsoft.com/office/drawing/2014/main" id="{BDF494D2-1DAE-AEB3-A146-38DB5558CB4C}"/>
                </a:ext>
              </a:extLst>
            </p:cNvPr>
            <p:cNvSpPr/>
            <p:nvPr/>
          </p:nvSpPr>
          <p:spPr>
            <a:xfrm rot="15479593">
              <a:off x="5960037" y="3712865"/>
              <a:ext cx="777334" cy="212802"/>
            </a:xfrm>
            <a:custGeom>
              <a:avLst/>
              <a:gdLst>
                <a:gd name="connsiteX0" fmla="*/ 562582 w 768994"/>
                <a:gd name="connsiteY0" fmla="*/ 446438 h 495392"/>
                <a:gd name="connsiteX1" fmla="*/ 62068 w 768994"/>
                <a:gd name="connsiteY1" fmla="*/ 119179 h 495392"/>
                <a:gd name="connsiteX2" fmla="*/ 23567 w 768994"/>
                <a:gd name="connsiteY2" fmla="*/ 311684 h 495392"/>
                <a:gd name="connsiteX3" fmla="*/ 206447 w 768994"/>
                <a:gd name="connsiteY3" fmla="*/ 99928 h 495392"/>
                <a:gd name="connsiteX4" fmla="*/ 312325 w 768994"/>
                <a:gd name="connsiteY4" fmla="*/ 176930 h 495392"/>
                <a:gd name="connsiteX5" fmla="*/ 100569 w 768994"/>
                <a:gd name="connsiteY5" fmla="*/ 494564 h 495392"/>
                <a:gd name="connsiteX6" fmla="*/ 764712 w 768994"/>
                <a:gd name="connsiteY6" fmla="*/ 71052 h 495392"/>
                <a:gd name="connsiteX7" fmla="*/ 398952 w 768994"/>
                <a:gd name="connsiteY7" fmla="*/ 176930 h 495392"/>
                <a:gd name="connsiteX8" fmla="*/ 668459 w 768994"/>
                <a:gd name="connsiteY8" fmla="*/ 388686 h 495392"/>
                <a:gd name="connsiteX9" fmla="*/ 312325 w 768994"/>
                <a:gd name="connsiteY9" fmla="*/ 427187 h 495392"/>
                <a:gd name="connsiteX10" fmla="*/ 360451 w 768994"/>
                <a:gd name="connsiteY10" fmla="*/ 71052 h 495392"/>
                <a:gd name="connsiteX11" fmla="*/ 283449 w 768994"/>
                <a:gd name="connsiteY11" fmla="*/ 13301 h 495392"/>
                <a:gd name="connsiteX12" fmla="*/ 302699 w 768994"/>
                <a:gd name="connsiteY12" fmla="*/ 244307 h 495392"/>
                <a:gd name="connsiteX13" fmla="*/ 639584 w 768994"/>
                <a:gd name="connsiteY13" fmla="*/ 196181 h 495392"/>
                <a:gd name="connsiteX14" fmla="*/ 418203 w 768994"/>
                <a:gd name="connsiteY14" fmla="*/ 80678 h 495392"/>
                <a:gd name="connsiteX15" fmla="*/ 206447 w 768994"/>
                <a:gd name="connsiteY15" fmla="*/ 330935 h 495392"/>
                <a:gd name="connsiteX16" fmla="*/ 235323 w 768994"/>
                <a:gd name="connsiteY16" fmla="*/ 475314 h 495392"/>
                <a:gd name="connsiteX17" fmla="*/ 562582 w 768994"/>
                <a:gd name="connsiteY17" fmla="*/ 446438 h 495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68994" h="495392">
                  <a:moveTo>
                    <a:pt x="562582" y="446438"/>
                  </a:moveTo>
                  <a:cubicBezTo>
                    <a:pt x="533706" y="387082"/>
                    <a:pt x="151904" y="141638"/>
                    <a:pt x="62068" y="119179"/>
                  </a:cubicBezTo>
                  <a:cubicBezTo>
                    <a:pt x="-27768" y="96720"/>
                    <a:pt x="-496" y="314892"/>
                    <a:pt x="23567" y="311684"/>
                  </a:cubicBezTo>
                  <a:cubicBezTo>
                    <a:pt x="47630" y="308476"/>
                    <a:pt x="158321" y="122387"/>
                    <a:pt x="206447" y="99928"/>
                  </a:cubicBezTo>
                  <a:cubicBezTo>
                    <a:pt x="254573" y="77469"/>
                    <a:pt x="329971" y="111157"/>
                    <a:pt x="312325" y="176930"/>
                  </a:cubicBezTo>
                  <a:cubicBezTo>
                    <a:pt x="294679" y="242703"/>
                    <a:pt x="25171" y="512210"/>
                    <a:pt x="100569" y="494564"/>
                  </a:cubicBezTo>
                  <a:cubicBezTo>
                    <a:pt x="175967" y="476918"/>
                    <a:pt x="714982" y="123991"/>
                    <a:pt x="764712" y="71052"/>
                  </a:cubicBezTo>
                  <a:cubicBezTo>
                    <a:pt x="814442" y="18113"/>
                    <a:pt x="414994" y="123991"/>
                    <a:pt x="398952" y="176930"/>
                  </a:cubicBezTo>
                  <a:cubicBezTo>
                    <a:pt x="382910" y="229869"/>
                    <a:pt x="682897" y="346977"/>
                    <a:pt x="668459" y="388686"/>
                  </a:cubicBezTo>
                  <a:cubicBezTo>
                    <a:pt x="654021" y="430395"/>
                    <a:pt x="363660" y="480126"/>
                    <a:pt x="312325" y="427187"/>
                  </a:cubicBezTo>
                  <a:cubicBezTo>
                    <a:pt x="260990" y="374248"/>
                    <a:pt x="365264" y="140033"/>
                    <a:pt x="360451" y="71052"/>
                  </a:cubicBezTo>
                  <a:cubicBezTo>
                    <a:pt x="355638" y="2071"/>
                    <a:pt x="293074" y="-15575"/>
                    <a:pt x="283449" y="13301"/>
                  </a:cubicBezTo>
                  <a:cubicBezTo>
                    <a:pt x="273824" y="42177"/>
                    <a:pt x="243343" y="213827"/>
                    <a:pt x="302699" y="244307"/>
                  </a:cubicBezTo>
                  <a:cubicBezTo>
                    <a:pt x="362055" y="274787"/>
                    <a:pt x="620333" y="223453"/>
                    <a:pt x="639584" y="196181"/>
                  </a:cubicBezTo>
                  <a:cubicBezTo>
                    <a:pt x="658835" y="168909"/>
                    <a:pt x="490393" y="58219"/>
                    <a:pt x="418203" y="80678"/>
                  </a:cubicBezTo>
                  <a:cubicBezTo>
                    <a:pt x="346013" y="103137"/>
                    <a:pt x="236927" y="265162"/>
                    <a:pt x="206447" y="330935"/>
                  </a:cubicBezTo>
                  <a:cubicBezTo>
                    <a:pt x="175967" y="396708"/>
                    <a:pt x="172759" y="462480"/>
                    <a:pt x="235323" y="475314"/>
                  </a:cubicBezTo>
                  <a:cubicBezTo>
                    <a:pt x="297887" y="488148"/>
                    <a:pt x="591458" y="505794"/>
                    <a:pt x="562582" y="446438"/>
                  </a:cubicBezTo>
                  <a:close/>
                </a:path>
              </a:pathLst>
            </a:cu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990791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A62966E-E008-9DDC-DD95-31FEDECDAB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良く使う図形パターン</a:t>
            </a:r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29108725-9831-27F9-3FD3-71FC27129266}"/>
              </a:ext>
            </a:extLst>
          </p:cNvPr>
          <p:cNvGrpSpPr/>
          <p:nvPr/>
        </p:nvGrpSpPr>
        <p:grpSpPr>
          <a:xfrm>
            <a:off x="616017" y="1348268"/>
            <a:ext cx="6533120" cy="4938925"/>
            <a:chOff x="0" y="1396394"/>
            <a:chExt cx="6533120" cy="4938925"/>
          </a:xfrm>
        </p:grpSpPr>
        <p:sp>
          <p:nvSpPr>
            <p:cNvPr id="5" name="楕円 4">
              <a:extLst>
                <a:ext uri="{FF2B5EF4-FFF2-40B4-BE49-F238E27FC236}">
                  <a16:creationId xmlns:a16="http://schemas.microsoft.com/office/drawing/2014/main" id="{A0811D00-B639-7D58-D363-8290AD29E62C}"/>
                </a:ext>
              </a:extLst>
            </p:cNvPr>
            <p:cNvSpPr/>
            <p:nvPr/>
          </p:nvSpPr>
          <p:spPr>
            <a:xfrm>
              <a:off x="2173905" y="1396394"/>
              <a:ext cx="2232000" cy="2232000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  <a:extLst>
                <a:ext uri="{C807C97D-BFC1-408E-A445-0C87EB9F89A2}">
                  <ask:lineSketchStyleProps xmlns:ask="http://schemas.microsoft.com/office/drawing/2018/sketchyshapes" sd="138476517">
                    <a:custGeom>
                      <a:avLst/>
                      <a:gdLst>
                        <a:gd name="connsiteX0" fmla="*/ 0 w 2396691"/>
                        <a:gd name="connsiteY0" fmla="*/ 1176574 h 2353148"/>
                        <a:gd name="connsiteX1" fmla="*/ 1198346 w 2396691"/>
                        <a:gd name="connsiteY1" fmla="*/ 0 h 2353148"/>
                        <a:gd name="connsiteX2" fmla="*/ 2396692 w 2396691"/>
                        <a:gd name="connsiteY2" fmla="*/ 1176574 h 2353148"/>
                        <a:gd name="connsiteX3" fmla="*/ 1198346 w 2396691"/>
                        <a:gd name="connsiteY3" fmla="*/ 2353148 h 2353148"/>
                        <a:gd name="connsiteX4" fmla="*/ 0 w 2396691"/>
                        <a:gd name="connsiteY4" fmla="*/ 1176574 h 23531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96691" h="2353148" fill="none" extrusionOk="0">
                          <a:moveTo>
                            <a:pt x="0" y="1176574"/>
                          </a:moveTo>
                          <a:cubicBezTo>
                            <a:pt x="17053" y="544093"/>
                            <a:pt x="596455" y="78735"/>
                            <a:pt x="1198346" y="0"/>
                          </a:cubicBezTo>
                          <a:cubicBezTo>
                            <a:pt x="1834464" y="-42937"/>
                            <a:pt x="2341220" y="491711"/>
                            <a:pt x="2396692" y="1176574"/>
                          </a:cubicBezTo>
                          <a:cubicBezTo>
                            <a:pt x="2434753" y="1879535"/>
                            <a:pt x="1880410" y="2333741"/>
                            <a:pt x="1198346" y="2353148"/>
                          </a:cubicBezTo>
                          <a:cubicBezTo>
                            <a:pt x="503664" y="2298627"/>
                            <a:pt x="14412" y="1848257"/>
                            <a:pt x="0" y="1176574"/>
                          </a:cubicBezTo>
                          <a:close/>
                        </a:path>
                        <a:path w="2396691" h="2353148" stroke="0" extrusionOk="0">
                          <a:moveTo>
                            <a:pt x="0" y="1176574"/>
                          </a:moveTo>
                          <a:cubicBezTo>
                            <a:pt x="22017" y="512503"/>
                            <a:pt x="554245" y="-126587"/>
                            <a:pt x="1198346" y="0"/>
                          </a:cubicBezTo>
                          <a:cubicBezTo>
                            <a:pt x="1782464" y="-71399"/>
                            <a:pt x="2410063" y="501058"/>
                            <a:pt x="2396692" y="1176574"/>
                          </a:cubicBezTo>
                          <a:cubicBezTo>
                            <a:pt x="2422326" y="1889440"/>
                            <a:pt x="1843165" y="2478575"/>
                            <a:pt x="1198346" y="2353148"/>
                          </a:cubicBezTo>
                          <a:cubicBezTo>
                            <a:pt x="488789" y="2321300"/>
                            <a:pt x="-48884" y="1872731"/>
                            <a:pt x="0" y="1176574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CEE3C2FA-C4E2-9188-98AB-D6750654E01E}"/>
                </a:ext>
              </a:extLst>
            </p:cNvPr>
            <p:cNvSpPr txBox="1"/>
            <p:nvPr/>
          </p:nvSpPr>
          <p:spPr>
            <a:xfrm>
              <a:off x="2139601" y="1944955"/>
              <a:ext cx="239669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800" b="1" dirty="0">
                  <a:solidFill>
                    <a:schemeClr val="bg1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①</a:t>
              </a:r>
              <a:endParaRPr lang="en-US" altLang="ja-JP" sz="2800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endParaRPr>
            </a:p>
            <a:p>
              <a:pPr algn="ctr"/>
              <a:r>
                <a:rPr lang="ja-JP" altLang="en-US" sz="2800" b="1" dirty="0">
                  <a:solidFill>
                    <a:schemeClr val="bg1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ひとつめ</a:t>
              </a:r>
              <a:endParaRPr kumimoji="1" lang="ja-JP" altLang="en-US" sz="2800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endParaRPr>
            </a:p>
          </p:txBody>
        </p:sp>
        <p:sp>
          <p:nvSpPr>
            <p:cNvPr id="7" name="楕円 6">
              <a:extLst>
                <a:ext uri="{FF2B5EF4-FFF2-40B4-BE49-F238E27FC236}">
                  <a16:creationId xmlns:a16="http://schemas.microsoft.com/office/drawing/2014/main" id="{F600B182-1E03-FE3F-38CF-BE77E0F38AC6}"/>
                </a:ext>
              </a:extLst>
            </p:cNvPr>
            <p:cNvSpPr/>
            <p:nvPr/>
          </p:nvSpPr>
          <p:spPr>
            <a:xfrm>
              <a:off x="815779" y="3666494"/>
              <a:ext cx="2232000" cy="2232000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  <a:extLst>
                <a:ext uri="{C807C97D-BFC1-408E-A445-0C87EB9F89A2}">
                  <ask:lineSketchStyleProps xmlns:ask="http://schemas.microsoft.com/office/drawing/2018/sketchyshapes" sd="138476517">
                    <a:custGeom>
                      <a:avLst/>
                      <a:gdLst>
                        <a:gd name="connsiteX0" fmla="*/ 0 w 2396691"/>
                        <a:gd name="connsiteY0" fmla="*/ 1176574 h 2353148"/>
                        <a:gd name="connsiteX1" fmla="*/ 1198346 w 2396691"/>
                        <a:gd name="connsiteY1" fmla="*/ 0 h 2353148"/>
                        <a:gd name="connsiteX2" fmla="*/ 2396692 w 2396691"/>
                        <a:gd name="connsiteY2" fmla="*/ 1176574 h 2353148"/>
                        <a:gd name="connsiteX3" fmla="*/ 1198346 w 2396691"/>
                        <a:gd name="connsiteY3" fmla="*/ 2353148 h 2353148"/>
                        <a:gd name="connsiteX4" fmla="*/ 0 w 2396691"/>
                        <a:gd name="connsiteY4" fmla="*/ 1176574 h 23531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96691" h="2353148" fill="none" extrusionOk="0">
                          <a:moveTo>
                            <a:pt x="0" y="1176574"/>
                          </a:moveTo>
                          <a:cubicBezTo>
                            <a:pt x="17053" y="544093"/>
                            <a:pt x="596455" y="78735"/>
                            <a:pt x="1198346" y="0"/>
                          </a:cubicBezTo>
                          <a:cubicBezTo>
                            <a:pt x="1834464" y="-42937"/>
                            <a:pt x="2341220" y="491711"/>
                            <a:pt x="2396692" y="1176574"/>
                          </a:cubicBezTo>
                          <a:cubicBezTo>
                            <a:pt x="2434753" y="1879535"/>
                            <a:pt x="1880410" y="2333741"/>
                            <a:pt x="1198346" y="2353148"/>
                          </a:cubicBezTo>
                          <a:cubicBezTo>
                            <a:pt x="503664" y="2298627"/>
                            <a:pt x="14412" y="1848257"/>
                            <a:pt x="0" y="1176574"/>
                          </a:cubicBezTo>
                          <a:close/>
                        </a:path>
                        <a:path w="2396691" h="2353148" stroke="0" extrusionOk="0">
                          <a:moveTo>
                            <a:pt x="0" y="1176574"/>
                          </a:moveTo>
                          <a:cubicBezTo>
                            <a:pt x="22017" y="512503"/>
                            <a:pt x="554245" y="-126587"/>
                            <a:pt x="1198346" y="0"/>
                          </a:cubicBezTo>
                          <a:cubicBezTo>
                            <a:pt x="1782464" y="-71399"/>
                            <a:pt x="2410063" y="501058"/>
                            <a:pt x="2396692" y="1176574"/>
                          </a:cubicBezTo>
                          <a:cubicBezTo>
                            <a:pt x="2422326" y="1889440"/>
                            <a:pt x="1843165" y="2478575"/>
                            <a:pt x="1198346" y="2353148"/>
                          </a:cubicBezTo>
                          <a:cubicBezTo>
                            <a:pt x="488789" y="2321300"/>
                            <a:pt x="-48884" y="1872731"/>
                            <a:pt x="0" y="1176574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80636C0C-4196-FBC8-E6B1-2A2B6B9C99B7}"/>
                </a:ext>
              </a:extLst>
            </p:cNvPr>
            <p:cNvSpPr txBox="1"/>
            <p:nvPr/>
          </p:nvSpPr>
          <p:spPr>
            <a:xfrm>
              <a:off x="733433" y="4231597"/>
              <a:ext cx="239669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800" b="1" dirty="0">
                  <a:solidFill>
                    <a:schemeClr val="bg1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③</a:t>
              </a:r>
              <a:endParaRPr lang="en-US" altLang="ja-JP" sz="2800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endParaRPr>
            </a:p>
            <a:p>
              <a:pPr algn="ctr"/>
              <a:r>
                <a:rPr lang="ja-JP" altLang="en-US" sz="2800" b="1" dirty="0">
                  <a:solidFill>
                    <a:schemeClr val="bg1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みっつめ</a:t>
              </a:r>
              <a:endParaRPr kumimoji="1" lang="ja-JP" altLang="en-US" sz="2800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endParaRPr>
            </a:p>
          </p:txBody>
        </p:sp>
        <p:sp>
          <p:nvSpPr>
            <p:cNvPr id="9" name="楕円 8">
              <a:extLst>
                <a:ext uri="{FF2B5EF4-FFF2-40B4-BE49-F238E27FC236}">
                  <a16:creationId xmlns:a16="http://schemas.microsoft.com/office/drawing/2014/main" id="{11B58024-0DF9-700C-3393-339C7F03622C}"/>
                </a:ext>
              </a:extLst>
            </p:cNvPr>
            <p:cNvSpPr/>
            <p:nvPr/>
          </p:nvSpPr>
          <p:spPr>
            <a:xfrm>
              <a:off x="3565643" y="3653794"/>
              <a:ext cx="2232000" cy="2232000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  <a:extLst>
                <a:ext uri="{C807C97D-BFC1-408E-A445-0C87EB9F89A2}">
                  <ask:lineSketchStyleProps xmlns:ask="http://schemas.microsoft.com/office/drawing/2018/sketchyshapes" sd="138476517">
                    <a:custGeom>
                      <a:avLst/>
                      <a:gdLst>
                        <a:gd name="connsiteX0" fmla="*/ 0 w 2396691"/>
                        <a:gd name="connsiteY0" fmla="*/ 1176574 h 2353148"/>
                        <a:gd name="connsiteX1" fmla="*/ 1198346 w 2396691"/>
                        <a:gd name="connsiteY1" fmla="*/ 0 h 2353148"/>
                        <a:gd name="connsiteX2" fmla="*/ 2396692 w 2396691"/>
                        <a:gd name="connsiteY2" fmla="*/ 1176574 h 2353148"/>
                        <a:gd name="connsiteX3" fmla="*/ 1198346 w 2396691"/>
                        <a:gd name="connsiteY3" fmla="*/ 2353148 h 2353148"/>
                        <a:gd name="connsiteX4" fmla="*/ 0 w 2396691"/>
                        <a:gd name="connsiteY4" fmla="*/ 1176574 h 23531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96691" h="2353148" fill="none" extrusionOk="0">
                          <a:moveTo>
                            <a:pt x="0" y="1176574"/>
                          </a:moveTo>
                          <a:cubicBezTo>
                            <a:pt x="17053" y="544093"/>
                            <a:pt x="596455" y="78735"/>
                            <a:pt x="1198346" y="0"/>
                          </a:cubicBezTo>
                          <a:cubicBezTo>
                            <a:pt x="1834464" y="-42937"/>
                            <a:pt x="2341220" y="491711"/>
                            <a:pt x="2396692" y="1176574"/>
                          </a:cubicBezTo>
                          <a:cubicBezTo>
                            <a:pt x="2434753" y="1879535"/>
                            <a:pt x="1880410" y="2333741"/>
                            <a:pt x="1198346" y="2353148"/>
                          </a:cubicBezTo>
                          <a:cubicBezTo>
                            <a:pt x="503664" y="2298627"/>
                            <a:pt x="14412" y="1848257"/>
                            <a:pt x="0" y="1176574"/>
                          </a:cubicBezTo>
                          <a:close/>
                        </a:path>
                        <a:path w="2396691" h="2353148" stroke="0" extrusionOk="0">
                          <a:moveTo>
                            <a:pt x="0" y="1176574"/>
                          </a:moveTo>
                          <a:cubicBezTo>
                            <a:pt x="22017" y="512503"/>
                            <a:pt x="554245" y="-126587"/>
                            <a:pt x="1198346" y="0"/>
                          </a:cubicBezTo>
                          <a:cubicBezTo>
                            <a:pt x="1782464" y="-71399"/>
                            <a:pt x="2410063" y="501058"/>
                            <a:pt x="2396692" y="1176574"/>
                          </a:cubicBezTo>
                          <a:cubicBezTo>
                            <a:pt x="2422326" y="1889440"/>
                            <a:pt x="1843165" y="2478575"/>
                            <a:pt x="1198346" y="2353148"/>
                          </a:cubicBezTo>
                          <a:cubicBezTo>
                            <a:pt x="488789" y="2321300"/>
                            <a:pt x="-48884" y="1872731"/>
                            <a:pt x="0" y="1176574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7E243A9B-ED86-339C-E2EB-EFDFA00CF9EF}"/>
                </a:ext>
              </a:extLst>
            </p:cNvPr>
            <p:cNvSpPr txBox="1"/>
            <p:nvPr/>
          </p:nvSpPr>
          <p:spPr>
            <a:xfrm>
              <a:off x="3511913" y="4222775"/>
              <a:ext cx="239669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800" b="1" dirty="0">
                  <a:solidFill>
                    <a:schemeClr val="bg1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➁</a:t>
              </a:r>
              <a:endParaRPr lang="en-US" altLang="ja-JP" sz="2800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endParaRPr>
            </a:p>
            <a:p>
              <a:pPr algn="ctr"/>
              <a:r>
                <a:rPr lang="ja-JP" altLang="en-US" sz="2800" b="1" dirty="0">
                  <a:solidFill>
                    <a:schemeClr val="bg1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ふたつめ</a:t>
              </a:r>
              <a:endParaRPr kumimoji="1" lang="ja-JP" altLang="en-US" sz="2800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endParaRPr>
            </a:p>
          </p:txBody>
        </p:sp>
        <p:grpSp>
          <p:nvGrpSpPr>
            <p:cNvPr id="11" name="グループ化 10">
              <a:extLst>
                <a:ext uri="{FF2B5EF4-FFF2-40B4-BE49-F238E27FC236}">
                  <a16:creationId xmlns:a16="http://schemas.microsoft.com/office/drawing/2014/main" id="{27510278-8BCC-2772-B7D4-6900CC651828}"/>
                </a:ext>
              </a:extLst>
            </p:cNvPr>
            <p:cNvGrpSpPr/>
            <p:nvPr/>
          </p:nvGrpSpPr>
          <p:grpSpPr>
            <a:xfrm flipV="1">
              <a:off x="4488250" y="2706875"/>
              <a:ext cx="800237" cy="959619"/>
              <a:chOff x="2664127" y="3374455"/>
              <a:chExt cx="1201975" cy="1567649"/>
            </a:xfrm>
          </p:grpSpPr>
          <p:sp>
            <p:nvSpPr>
              <p:cNvPr id="12" name="二等辺三角形 11">
                <a:extLst>
                  <a:ext uri="{FF2B5EF4-FFF2-40B4-BE49-F238E27FC236}">
                    <a16:creationId xmlns:a16="http://schemas.microsoft.com/office/drawing/2014/main" id="{88C38720-FF04-C2D5-1BFB-D6E04C389897}"/>
                  </a:ext>
                </a:extLst>
              </p:cNvPr>
              <p:cNvSpPr/>
              <p:nvPr/>
            </p:nvSpPr>
            <p:spPr>
              <a:xfrm rot="21516842">
                <a:off x="3025444" y="3374455"/>
                <a:ext cx="840658" cy="471949"/>
              </a:xfrm>
              <a:prstGeom prst="triangl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3" name="フリーフォーム: 図形 12">
                <a:extLst>
                  <a:ext uri="{FF2B5EF4-FFF2-40B4-BE49-F238E27FC236}">
                    <a16:creationId xmlns:a16="http://schemas.microsoft.com/office/drawing/2014/main" id="{DCA25AA5-6EC2-3A91-C987-1FA6D6720F6A}"/>
                  </a:ext>
                </a:extLst>
              </p:cNvPr>
              <p:cNvSpPr/>
              <p:nvPr/>
            </p:nvSpPr>
            <p:spPr>
              <a:xfrm>
                <a:off x="2664127" y="3827205"/>
                <a:ext cx="956601" cy="1114899"/>
              </a:xfrm>
              <a:custGeom>
                <a:avLst/>
                <a:gdLst>
                  <a:gd name="connsiteX0" fmla="*/ 649311 w 956601"/>
                  <a:gd name="connsiteY0" fmla="*/ 0 h 1114899"/>
                  <a:gd name="connsiteX1" fmla="*/ 956601 w 956601"/>
                  <a:gd name="connsiteY1" fmla="*/ 0 h 1114899"/>
                  <a:gd name="connsiteX2" fmla="*/ 951973 w 956601"/>
                  <a:gd name="connsiteY2" fmla="*/ 97117 h 1114899"/>
                  <a:gd name="connsiteX3" fmla="*/ 5472 w 956601"/>
                  <a:gd name="connsiteY3" fmla="*/ 1113687 h 1114899"/>
                  <a:gd name="connsiteX4" fmla="*/ 0 w 956601"/>
                  <a:gd name="connsiteY4" fmla="*/ 1114899 h 1114899"/>
                  <a:gd name="connsiteX5" fmla="*/ 40056 w 956601"/>
                  <a:gd name="connsiteY5" fmla="*/ 1089636 h 1114899"/>
                  <a:gd name="connsiteX6" fmla="*/ 638394 w 956601"/>
                  <a:gd name="connsiteY6" fmla="*/ 162145 h 1114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56601" h="1114899">
                    <a:moveTo>
                      <a:pt x="649311" y="0"/>
                    </a:moveTo>
                    <a:lnTo>
                      <a:pt x="956601" y="0"/>
                    </a:lnTo>
                    <a:lnTo>
                      <a:pt x="951973" y="97117"/>
                    </a:lnTo>
                    <a:cubicBezTo>
                      <a:pt x="906000" y="577465"/>
                      <a:pt x="522068" y="975272"/>
                      <a:pt x="5472" y="1113687"/>
                    </a:cubicBezTo>
                    <a:lnTo>
                      <a:pt x="0" y="1114899"/>
                    </a:lnTo>
                    <a:lnTo>
                      <a:pt x="40056" y="1089636"/>
                    </a:lnTo>
                    <a:cubicBezTo>
                      <a:pt x="365632" y="863013"/>
                      <a:pt x="587911" y="534591"/>
                      <a:pt x="638394" y="162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grpSp>
          <p:nvGrpSpPr>
            <p:cNvPr id="14" name="グループ化 13">
              <a:extLst>
                <a:ext uri="{FF2B5EF4-FFF2-40B4-BE49-F238E27FC236}">
                  <a16:creationId xmlns:a16="http://schemas.microsoft.com/office/drawing/2014/main" id="{39545FA0-67FF-9A70-C888-13A69A398782}"/>
                </a:ext>
              </a:extLst>
            </p:cNvPr>
            <p:cNvGrpSpPr/>
            <p:nvPr/>
          </p:nvGrpSpPr>
          <p:grpSpPr>
            <a:xfrm rot="7241964" flipV="1">
              <a:off x="2843255" y="5233792"/>
              <a:ext cx="800237" cy="959619"/>
              <a:chOff x="2664127" y="3374455"/>
              <a:chExt cx="1201975" cy="1567649"/>
            </a:xfrm>
          </p:grpSpPr>
          <p:sp>
            <p:nvSpPr>
              <p:cNvPr id="15" name="二等辺三角形 14">
                <a:extLst>
                  <a:ext uri="{FF2B5EF4-FFF2-40B4-BE49-F238E27FC236}">
                    <a16:creationId xmlns:a16="http://schemas.microsoft.com/office/drawing/2014/main" id="{3767BD8E-FB78-2A44-9179-41A94C34D17A}"/>
                  </a:ext>
                </a:extLst>
              </p:cNvPr>
              <p:cNvSpPr/>
              <p:nvPr/>
            </p:nvSpPr>
            <p:spPr>
              <a:xfrm rot="21516842">
                <a:off x="3025444" y="3374455"/>
                <a:ext cx="840658" cy="471949"/>
              </a:xfrm>
              <a:prstGeom prst="triangl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6" name="フリーフォーム: 図形 15">
                <a:extLst>
                  <a:ext uri="{FF2B5EF4-FFF2-40B4-BE49-F238E27FC236}">
                    <a16:creationId xmlns:a16="http://schemas.microsoft.com/office/drawing/2014/main" id="{55A6798D-20C7-E00B-7A02-153B6F17D077}"/>
                  </a:ext>
                </a:extLst>
              </p:cNvPr>
              <p:cNvSpPr/>
              <p:nvPr/>
            </p:nvSpPr>
            <p:spPr>
              <a:xfrm>
                <a:off x="2664127" y="3827205"/>
                <a:ext cx="956601" cy="1114899"/>
              </a:xfrm>
              <a:custGeom>
                <a:avLst/>
                <a:gdLst>
                  <a:gd name="connsiteX0" fmla="*/ 649311 w 956601"/>
                  <a:gd name="connsiteY0" fmla="*/ 0 h 1114899"/>
                  <a:gd name="connsiteX1" fmla="*/ 956601 w 956601"/>
                  <a:gd name="connsiteY1" fmla="*/ 0 h 1114899"/>
                  <a:gd name="connsiteX2" fmla="*/ 951973 w 956601"/>
                  <a:gd name="connsiteY2" fmla="*/ 97117 h 1114899"/>
                  <a:gd name="connsiteX3" fmla="*/ 5472 w 956601"/>
                  <a:gd name="connsiteY3" fmla="*/ 1113687 h 1114899"/>
                  <a:gd name="connsiteX4" fmla="*/ 0 w 956601"/>
                  <a:gd name="connsiteY4" fmla="*/ 1114899 h 1114899"/>
                  <a:gd name="connsiteX5" fmla="*/ 40056 w 956601"/>
                  <a:gd name="connsiteY5" fmla="*/ 1089636 h 1114899"/>
                  <a:gd name="connsiteX6" fmla="*/ 638394 w 956601"/>
                  <a:gd name="connsiteY6" fmla="*/ 162145 h 1114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56601" h="1114899">
                    <a:moveTo>
                      <a:pt x="649311" y="0"/>
                    </a:moveTo>
                    <a:lnTo>
                      <a:pt x="956601" y="0"/>
                    </a:lnTo>
                    <a:lnTo>
                      <a:pt x="951973" y="97117"/>
                    </a:lnTo>
                    <a:cubicBezTo>
                      <a:pt x="906000" y="577465"/>
                      <a:pt x="522068" y="975272"/>
                      <a:pt x="5472" y="1113687"/>
                    </a:cubicBezTo>
                    <a:lnTo>
                      <a:pt x="0" y="1114899"/>
                    </a:lnTo>
                    <a:lnTo>
                      <a:pt x="40056" y="1089636"/>
                    </a:lnTo>
                    <a:cubicBezTo>
                      <a:pt x="365632" y="863013"/>
                      <a:pt x="587911" y="534591"/>
                      <a:pt x="638394" y="162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grpSp>
          <p:nvGrpSpPr>
            <p:cNvPr id="17" name="グループ化 16">
              <a:extLst>
                <a:ext uri="{FF2B5EF4-FFF2-40B4-BE49-F238E27FC236}">
                  <a16:creationId xmlns:a16="http://schemas.microsoft.com/office/drawing/2014/main" id="{1CC218CC-EEBC-1865-D9BB-837546C65874}"/>
                </a:ext>
              </a:extLst>
            </p:cNvPr>
            <p:cNvGrpSpPr/>
            <p:nvPr/>
          </p:nvGrpSpPr>
          <p:grpSpPr>
            <a:xfrm rot="14081671" flipV="1">
              <a:off x="1389673" y="2585074"/>
              <a:ext cx="800237" cy="959619"/>
              <a:chOff x="2664127" y="3374455"/>
              <a:chExt cx="1201975" cy="1567649"/>
            </a:xfrm>
          </p:grpSpPr>
          <p:sp>
            <p:nvSpPr>
              <p:cNvPr id="18" name="二等辺三角形 17">
                <a:extLst>
                  <a:ext uri="{FF2B5EF4-FFF2-40B4-BE49-F238E27FC236}">
                    <a16:creationId xmlns:a16="http://schemas.microsoft.com/office/drawing/2014/main" id="{F2F7520D-B9C9-EE46-43C0-1974C9EE110E}"/>
                  </a:ext>
                </a:extLst>
              </p:cNvPr>
              <p:cNvSpPr/>
              <p:nvPr/>
            </p:nvSpPr>
            <p:spPr>
              <a:xfrm rot="21516842">
                <a:off x="3025444" y="3374455"/>
                <a:ext cx="840658" cy="471949"/>
              </a:xfrm>
              <a:prstGeom prst="triangle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9" name="フリーフォーム: 図形 18">
                <a:extLst>
                  <a:ext uri="{FF2B5EF4-FFF2-40B4-BE49-F238E27FC236}">
                    <a16:creationId xmlns:a16="http://schemas.microsoft.com/office/drawing/2014/main" id="{91521E69-6981-7659-CD42-1242DA646433}"/>
                  </a:ext>
                </a:extLst>
              </p:cNvPr>
              <p:cNvSpPr/>
              <p:nvPr/>
            </p:nvSpPr>
            <p:spPr>
              <a:xfrm>
                <a:off x="2664127" y="3827205"/>
                <a:ext cx="956601" cy="1114899"/>
              </a:xfrm>
              <a:custGeom>
                <a:avLst/>
                <a:gdLst>
                  <a:gd name="connsiteX0" fmla="*/ 649311 w 956601"/>
                  <a:gd name="connsiteY0" fmla="*/ 0 h 1114899"/>
                  <a:gd name="connsiteX1" fmla="*/ 956601 w 956601"/>
                  <a:gd name="connsiteY1" fmla="*/ 0 h 1114899"/>
                  <a:gd name="connsiteX2" fmla="*/ 951973 w 956601"/>
                  <a:gd name="connsiteY2" fmla="*/ 97117 h 1114899"/>
                  <a:gd name="connsiteX3" fmla="*/ 5472 w 956601"/>
                  <a:gd name="connsiteY3" fmla="*/ 1113687 h 1114899"/>
                  <a:gd name="connsiteX4" fmla="*/ 0 w 956601"/>
                  <a:gd name="connsiteY4" fmla="*/ 1114899 h 1114899"/>
                  <a:gd name="connsiteX5" fmla="*/ 40056 w 956601"/>
                  <a:gd name="connsiteY5" fmla="*/ 1089636 h 1114899"/>
                  <a:gd name="connsiteX6" fmla="*/ 638394 w 956601"/>
                  <a:gd name="connsiteY6" fmla="*/ 162145 h 1114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56601" h="1114899">
                    <a:moveTo>
                      <a:pt x="649311" y="0"/>
                    </a:moveTo>
                    <a:lnTo>
                      <a:pt x="956601" y="0"/>
                    </a:lnTo>
                    <a:lnTo>
                      <a:pt x="951973" y="97117"/>
                    </a:lnTo>
                    <a:cubicBezTo>
                      <a:pt x="906000" y="577465"/>
                      <a:pt x="522068" y="975272"/>
                      <a:pt x="5472" y="1113687"/>
                    </a:cubicBezTo>
                    <a:lnTo>
                      <a:pt x="0" y="1114899"/>
                    </a:lnTo>
                    <a:lnTo>
                      <a:pt x="40056" y="1089636"/>
                    </a:lnTo>
                    <a:cubicBezTo>
                      <a:pt x="365632" y="863013"/>
                      <a:pt x="587911" y="534591"/>
                      <a:pt x="638394" y="162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DBABD0C2-66B5-256B-4604-E348FEFAC56D}"/>
                </a:ext>
              </a:extLst>
            </p:cNvPr>
            <p:cNvSpPr txBox="1"/>
            <p:nvPr/>
          </p:nvSpPr>
          <p:spPr>
            <a:xfrm>
              <a:off x="4832338" y="2938238"/>
              <a:ext cx="170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 b="1" dirty="0">
                  <a:solidFill>
                    <a:schemeClr val="accent4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変化</a:t>
              </a:r>
              <a:endParaRPr lang="en-US" altLang="ja-JP" sz="20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D3D28F20-D312-FC56-A45A-9A9DD0F018F0}"/>
                </a:ext>
              </a:extLst>
            </p:cNvPr>
            <p:cNvSpPr txBox="1"/>
            <p:nvPr/>
          </p:nvSpPr>
          <p:spPr>
            <a:xfrm>
              <a:off x="2550709" y="5935209"/>
              <a:ext cx="170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 b="1" dirty="0">
                  <a:solidFill>
                    <a:schemeClr val="accent4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変化</a:t>
              </a:r>
              <a:endParaRPr lang="en-US" altLang="ja-JP" sz="20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endParaRP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032857B8-91F1-CA95-91BD-24CB159AB079}"/>
                </a:ext>
              </a:extLst>
            </p:cNvPr>
            <p:cNvSpPr txBox="1"/>
            <p:nvPr/>
          </p:nvSpPr>
          <p:spPr>
            <a:xfrm>
              <a:off x="0" y="2983833"/>
              <a:ext cx="170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 b="1" dirty="0">
                  <a:solidFill>
                    <a:schemeClr val="accent4"/>
                  </a:solidFill>
                  <a:latin typeface="游ゴシック" panose="020B0400000000000000" pitchFamily="50" charset="-128"/>
                  <a:ea typeface="游ゴシック" panose="020B0400000000000000" pitchFamily="50" charset="-128"/>
                </a:rPr>
                <a:t>変化</a:t>
              </a:r>
              <a:endParaRPr lang="en-US" altLang="ja-JP" sz="20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endParaRPr>
            </a:p>
          </p:txBody>
        </p:sp>
      </p:grpSp>
      <p:sp>
        <p:nvSpPr>
          <p:cNvPr id="25" name="楕円 24">
            <a:extLst>
              <a:ext uri="{FF2B5EF4-FFF2-40B4-BE49-F238E27FC236}">
                <a16:creationId xmlns:a16="http://schemas.microsoft.com/office/drawing/2014/main" id="{FA69373F-043A-BD62-065E-9238200A2914}"/>
              </a:ext>
            </a:extLst>
          </p:cNvPr>
          <p:cNvSpPr/>
          <p:nvPr/>
        </p:nvSpPr>
        <p:spPr>
          <a:xfrm>
            <a:off x="7462655" y="1651262"/>
            <a:ext cx="323850" cy="32385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glow rad="101600">
              <a:schemeClr val="accent2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楕円 25">
            <a:extLst>
              <a:ext uri="{FF2B5EF4-FFF2-40B4-BE49-F238E27FC236}">
                <a16:creationId xmlns:a16="http://schemas.microsoft.com/office/drawing/2014/main" id="{47A74F06-9B64-1B4A-43BA-C938BE525936}"/>
              </a:ext>
            </a:extLst>
          </p:cNvPr>
          <p:cNvSpPr/>
          <p:nvPr/>
        </p:nvSpPr>
        <p:spPr>
          <a:xfrm>
            <a:off x="8108150" y="1651112"/>
            <a:ext cx="324000" cy="324000"/>
          </a:xfrm>
          <a:prstGeom prst="ellipse">
            <a:avLst/>
          </a:prstGeom>
          <a:solidFill>
            <a:srgbClr val="46877B"/>
          </a:solidFill>
          <a:ln>
            <a:solidFill>
              <a:srgbClr val="46877B"/>
            </a:solidFill>
          </a:ln>
          <a:effectLst>
            <a:glow rad="101600">
              <a:srgbClr val="46877B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楕円 26">
            <a:extLst>
              <a:ext uri="{FF2B5EF4-FFF2-40B4-BE49-F238E27FC236}">
                <a16:creationId xmlns:a16="http://schemas.microsoft.com/office/drawing/2014/main" id="{804C8D84-DF1A-9E36-6B35-4F08C09A0AEE}"/>
              </a:ext>
            </a:extLst>
          </p:cNvPr>
          <p:cNvSpPr/>
          <p:nvPr/>
        </p:nvSpPr>
        <p:spPr>
          <a:xfrm>
            <a:off x="7730366" y="2165069"/>
            <a:ext cx="342900" cy="333267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楕円 27">
            <a:extLst>
              <a:ext uri="{FF2B5EF4-FFF2-40B4-BE49-F238E27FC236}">
                <a16:creationId xmlns:a16="http://schemas.microsoft.com/office/drawing/2014/main" id="{57C0E608-BA74-F485-BAE3-702170BC32CC}"/>
              </a:ext>
            </a:extLst>
          </p:cNvPr>
          <p:cNvSpPr/>
          <p:nvPr/>
        </p:nvSpPr>
        <p:spPr>
          <a:xfrm>
            <a:off x="8528263" y="3060360"/>
            <a:ext cx="2901487" cy="1236539"/>
          </a:xfrm>
          <a:custGeom>
            <a:avLst/>
            <a:gdLst>
              <a:gd name="connsiteX0" fmla="*/ 0 w 2901487"/>
              <a:gd name="connsiteY0" fmla="*/ 618270 h 1236539"/>
              <a:gd name="connsiteX1" fmla="*/ 1450744 w 2901487"/>
              <a:gd name="connsiteY1" fmla="*/ 0 h 1236539"/>
              <a:gd name="connsiteX2" fmla="*/ 2901488 w 2901487"/>
              <a:gd name="connsiteY2" fmla="*/ 618270 h 1236539"/>
              <a:gd name="connsiteX3" fmla="*/ 1450744 w 2901487"/>
              <a:gd name="connsiteY3" fmla="*/ 1236540 h 1236539"/>
              <a:gd name="connsiteX4" fmla="*/ 0 w 2901487"/>
              <a:gd name="connsiteY4" fmla="*/ 618270 h 123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1487" h="1236539" fill="none" extrusionOk="0">
                <a:moveTo>
                  <a:pt x="0" y="618270"/>
                </a:moveTo>
                <a:cubicBezTo>
                  <a:pt x="84712" y="196294"/>
                  <a:pt x="764269" y="7572"/>
                  <a:pt x="1450744" y="0"/>
                </a:cubicBezTo>
                <a:cubicBezTo>
                  <a:pt x="2280633" y="48997"/>
                  <a:pt x="2861081" y="275941"/>
                  <a:pt x="2901488" y="618270"/>
                </a:cubicBezTo>
                <a:cubicBezTo>
                  <a:pt x="3011552" y="975692"/>
                  <a:pt x="2166690" y="1197621"/>
                  <a:pt x="1450744" y="1236540"/>
                </a:cubicBezTo>
                <a:cubicBezTo>
                  <a:pt x="618922" y="1245671"/>
                  <a:pt x="36345" y="910461"/>
                  <a:pt x="0" y="618270"/>
                </a:cubicBezTo>
                <a:close/>
              </a:path>
              <a:path w="2901487" h="1236539" stroke="0" extrusionOk="0">
                <a:moveTo>
                  <a:pt x="0" y="618270"/>
                </a:moveTo>
                <a:cubicBezTo>
                  <a:pt x="-7565" y="290082"/>
                  <a:pt x="641644" y="-3252"/>
                  <a:pt x="1450744" y="0"/>
                </a:cubicBezTo>
                <a:cubicBezTo>
                  <a:pt x="2306126" y="-7995"/>
                  <a:pt x="2871529" y="331374"/>
                  <a:pt x="2901488" y="618270"/>
                </a:cubicBezTo>
                <a:cubicBezTo>
                  <a:pt x="2849516" y="977102"/>
                  <a:pt x="2227727" y="1265205"/>
                  <a:pt x="1450744" y="1236540"/>
                </a:cubicBezTo>
                <a:cubicBezTo>
                  <a:pt x="683291" y="1214685"/>
                  <a:pt x="-15441" y="963273"/>
                  <a:pt x="0" y="618270"/>
                </a:cubicBezTo>
                <a:close/>
              </a:path>
            </a:pathLst>
          </a:custGeom>
          <a:solidFill>
            <a:srgbClr val="D3E9E5"/>
          </a:solidFill>
          <a:ln>
            <a:solidFill>
              <a:srgbClr val="D3E9E5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楕円 28">
            <a:extLst>
              <a:ext uri="{FF2B5EF4-FFF2-40B4-BE49-F238E27FC236}">
                <a16:creationId xmlns:a16="http://schemas.microsoft.com/office/drawing/2014/main" id="{11994F12-90A6-E96A-5BE6-5E9F08D17B74}"/>
              </a:ext>
            </a:extLst>
          </p:cNvPr>
          <p:cNvSpPr/>
          <p:nvPr/>
        </p:nvSpPr>
        <p:spPr>
          <a:xfrm>
            <a:off x="9518584" y="1567812"/>
            <a:ext cx="2235127" cy="2177274"/>
          </a:xfrm>
          <a:custGeom>
            <a:avLst/>
            <a:gdLst>
              <a:gd name="connsiteX0" fmla="*/ 0 w 2235127"/>
              <a:gd name="connsiteY0" fmla="*/ 1088637 h 2177274"/>
              <a:gd name="connsiteX1" fmla="*/ 1117564 w 2235127"/>
              <a:gd name="connsiteY1" fmla="*/ 0 h 2177274"/>
              <a:gd name="connsiteX2" fmla="*/ 2235128 w 2235127"/>
              <a:gd name="connsiteY2" fmla="*/ 1088637 h 2177274"/>
              <a:gd name="connsiteX3" fmla="*/ 1117564 w 2235127"/>
              <a:gd name="connsiteY3" fmla="*/ 2177274 h 2177274"/>
              <a:gd name="connsiteX4" fmla="*/ 0 w 2235127"/>
              <a:gd name="connsiteY4" fmla="*/ 1088637 h 217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5127" h="2177274" fill="none" extrusionOk="0">
                <a:moveTo>
                  <a:pt x="0" y="1088637"/>
                </a:moveTo>
                <a:cubicBezTo>
                  <a:pt x="-78231" y="501361"/>
                  <a:pt x="470933" y="81460"/>
                  <a:pt x="1117564" y="0"/>
                </a:cubicBezTo>
                <a:cubicBezTo>
                  <a:pt x="1655506" y="-29676"/>
                  <a:pt x="2249283" y="494351"/>
                  <a:pt x="2235128" y="1088637"/>
                </a:cubicBezTo>
                <a:cubicBezTo>
                  <a:pt x="2256564" y="1635402"/>
                  <a:pt x="1745396" y="2193472"/>
                  <a:pt x="1117564" y="2177274"/>
                </a:cubicBezTo>
                <a:cubicBezTo>
                  <a:pt x="511602" y="2187319"/>
                  <a:pt x="85868" y="1650356"/>
                  <a:pt x="0" y="1088637"/>
                </a:cubicBezTo>
                <a:close/>
              </a:path>
              <a:path w="2235127" h="2177274" stroke="0" extrusionOk="0">
                <a:moveTo>
                  <a:pt x="0" y="1088637"/>
                </a:moveTo>
                <a:cubicBezTo>
                  <a:pt x="44180" y="558178"/>
                  <a:pt x="501211" y="-92223"/>
                  <a:pt x="1117564" y="0"/>
                </a:cubicBezTo>
                <a:cubicBezTo>
                  <a:pt x="1755182" y="98031"/>
                  <a:pt x="2176597" y="447074"/>
                  <a:pt x="2235128" y="1088637"/>
                </a:cubicBezTo>
                <a:cubicBezTo>
                  <a:pt x="2248407" y="1590409"/>
                  <a:pt x="1732930" y="2112771"/>
                  <a:pt x="1117564" y="2177274"/>
                </a:cubicBezTo>
                <a:cubicBezTo>
                  <a:pt x="512908" y="2113663"/>
                  <a:pt x="14757" y="1627634"/>
                  <a:pt x="0" y="108863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3669468432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 </a:t>
            </a:r>
            <a:r>
              <a:rPr lang="ja-JP" altLang="en-US" sz="2800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何か</a:t>
            </a:r>
            <a:endParaRPr lang="en-US" altLang="ja-JP" sz="2800" b="1" dirty="0">
              <a:solidFill>
                <a:schemeClr val="bg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bg1"/>
                </a:solidFill>
                <a:latin typeface="+mn-ea"/>
              </a:rPr>
              <a:t>メッセージ</a:t>
            </a:r>
            <a:endParaRPr lang="ja-JP" altLang="en-US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9B369ACC-5757-B80B-61BF-EC839E501C38}"/>
              </a:ext>
            </a:extLst>
          </p:cNvPr>
          <p:cNvSpPr/>
          <p:nvPr/>
        </p:nvSpPr>
        <p:spPr>
          <a:xfrm rot="20169432">
            <a:off x="8795580" y="3503340"/>
            <a:ext cx="3160032" cy="167421"/>
          </a:xfrm>
          <a:custGeom>
            <a:avLst/>
            <a:gdLst>
              <a:gd name="connsiteX0" fmla="*/ 0 w 3160032"/>
              <a:gd name="connsiteY0" fmla="*/ 0 h 167421"/>
              <a:gd name="connsiteX1" fmla="*/ 3160032 w 3160032"/>
              <a:gd name="connsiteY1" fmla="*/ 0 h 167421"/>
              <a:gd name="connsiteX2" fmla="*/ 3160032 w 3160032"/>
              <a:gd name="connsiteY2" fmla="*/ 167421 h 167421"/>
              <a:gd name="connsiteX3" fmla="*/ 0 w 3160032"/>
              <a:gd name="connsiteY3" fmla="*/ 167421 h 167421"/>
              <a:gd name="connsiteX4" fmla="*/ 0 w 3160032"/>
              <a:gd name="connsiteY4" fmla="*/ 0 h 16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60032" h="167421" fill="none" extrusionOk="0">
                <a:moveTo>
                  <a:pt x="0" y="0"/>
                </a:moveTo>
                <a:cubicBezTo>
                  <a:pt x="1576265" y="-130857"/>
                  <a:pt x="1695485" y="63250"/>
                  <a:pt x="3160032" y="0"/>
                </a:cubicBezTo>
                <a:cubicBezTo>
                  <a:pt x="3149888" y="54417"/>
                  <a:pt x="3161660" y="117978"/>
                  <a:pt x="3160032" y="167421"/>
                </a:cubicBezTo>
                <a:cubicBezTo>
                  <a:pt x="2559770" y="222085"/>
                  <a:pt x="1098592" y="215523"/>
                  <a:pt x="0" y="167421"/>
                </a:cubicBezTo>
                <a:cubicBezTo>
                  <a:pt x="-5" y="147243"/>
                  <a:pt x="-2866" y="55723"/>
                  <a:pt x="0" y="0"/>
                </a:cubicBezTo>
                <a:close/>
              </a:path>
              <a:path w="3160032" h="167421" stroke="0" extrusionOk="0">
                <a:moveTo>
                  <a:pt x="0" y="0"/>
                </a:moveTo>
                <a:cubicBezTo>
                  <a:pt x="1189394" y="93023"/>
                  <a:pt x="2837410" y="111448"/>
                  <a:pt x="3160032" y="0"/>
                </a:cubicBezTo>
                <a:cubicBezTo>
                  <a:pt x="3145341" y="75065"/>
                  <a:pt x="3161279" y="142728"/>
                  <a:pt x="3160032" y="167421"/>
                </a:cubicBezTo>
                <a:cubicBezTo>
                  <a:pt x="2786659" y="165537"/>
                  <a:pt x="902558" y="243552"/>
                  <a:pt x="0" y="167421"/>
                </a:cubicBezTo>
                <a:cubicBezTo>
                  <a:pt x="-7129" y="150251"/>
                  <a:pt x="4229" y="4513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001808606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十字形 30">
            <a:extLst>
              <a:ext uri="{FF2B5EF4-FFF2-40B4-BE49-F238E27FC236}">
                <a16:creationId xmlns:a16="http://schemas.microsoft.com/office/drawing/2014/main" id="{AE6B2308-93E3-CE3B-D6A4-F65B8B44608F}"/>
              </a:ext>
            </a:extLst>
          </p:cNvPr>
          <p:cNvSpPr/>
          <p:nvPr/>
        </p:nvSpPr>
        <p:spPr>
          <a:xfrm rot="2590055">
            <a:off x="8634241" y="4407995"/>
            <a:ext cx="1869719" cy="1886551"/>
          </a:xfrm>
          <a:custGeom>
            <a:avLst/>
            <a:gdLst>
              <a:gd name="connsiteX0" fmla="*/ 0 w 1869719"/>
              <a:gd name="connsiteY0" fmla="*/ 871682 h 1886551"/>
              <a:gd name="connsiteX1" fmla="*/ 871682 w 1869719"/>
              <a:gd name="connsiteY1" fmla="*/ 871682 h 1886551"/>
              <a:gd name="connsiteX2" fmla="*/ 871682 w 1869719"/>
              <a:gd name="connsiteY2" fmla="*/ 0 h 1886551"/>
              <a:gd name="connsiteX3" fmla="*/ 998037 w 1869719"/>
              <a:gd name="connsiteY3" fmla="*/ 0 h 1886551"/>
              <a:gd name="connsiteX4" fmla="*/ 998037 w 1869719"/>
              <a:gd name="connsiteY4" fmla="*/ 871682 h 1886551"/>
              <a:gd name="connsiteX5" fmla="*/ 1869719 w 1869719"/>
              <a:gd name="connsiteY5" fmla="*/ 871682 h 1886551"/>
              <a:gd name="connsiteX6" fmla="*/ 1869719 w 1869719"/>
              <a:gd name="connsiteY6" fmla="*/ 1014869 h 1886551"/>
              <a:gd name="connsiteX7" fmla="*/ 998037 w 1869719"/>
              <a:gd name="connsiteY7" fmla="*/ 1014869 h 1886551"/>
              <a:gd name="connsiteX8" fmla="*/ 998037 w 1869719"/>
              <a:gd name="connsiteY8" fmla="*/ 1886551 h 1886551"/>
              <a:gd name="connsiteX9" fmla="*/ 871682 w 1869719"/>
              <a:gd name="connsiteY9" fmla="*/ 1886551 h 1886551"/>
              <a:gd name="connsiteX10" fmla="*/ 871682 w 1869719"/>
              <a:gd name="connsiteY10" fmla="*/ 1014869 h 1886551"/>
              <a:gd name="connsiteX11" fmla="*/ 0 w 1869719"/>
              <a:gd name="connsiteY11" fmla="*/ 1014869 h 1886551"/>
              <a:gd name="connsiteX12" fmla="*/ 0 w 1869719"/>
              <a:gd name="connsiteY12" fmla="*/ 871682 h 188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69719" h="1886551" fill="none" extrusionOk="0">
                <a:moveTo>
                  <a:pt x="0" y="871682"/>
                </a:moveTo>
                <a:cubicBezTo>
                  <a:pt x="150577" y="878137"/>
                  <a:pt x="691672" y="826285"/>
                  <a:pt x="871682" y="871682"/>
                </a:cubicBezTo>
                <a:cubicBezTo>
                  <a:pt x="944600" y="699805"/>
                  <a:pt x="866968" y="165485"/>
                  <a:pt x="871682" y="0"/>
                </a:cubicBezTo>
                <a:cubicBezTo>
                  <a:pt x="917842" y="-3582"/>
                  <a:pt x="948566" y="-7301"/>
                  <a:pt x="998037" y="0"/>
                </a:cubicBezTo>
                <a:cubicBezTo>
                  <a:pt x="1034408" y="206213"/>
                  <a:pt x="958303" y="545702"/>
                  <a:pt x="998037" y="871682"/>
                </a:cubicBezTo>
                <a:cubicBezTo>
                  <a:pt x="1403914" y="918941"/>
                  <a:pt x="1768096" y="817161"/>
                  <a:pt x="1869719" y="871682"/>
                </a:cubicBezTo>
                <a:cubicBezTo>
                  <a:pt x="1862247" y="898346"/>
                  <a:pt x="1867979" y="944707"/>
                  <a:pt x="1869719" y="1014869"/>
                </a:cubicBezTo>
                <a:cubicBezTo>
                  <a:pt x="1548144" y="940983"/>
                  <a:pt x="1153210" y="1019821"/>
                  <a:pt x="998037" y="1014869"/>
                </a:cubicBezTo>
                <a:cubicBezTo>
                  <a:pt x="1038278" y="1306496"/>
                  <a:pt x="926672" y="1453007"/>
                  <a:pt x="998037" y="1886551"/>
                </a:cubicBezTo>
                <a:cubicBezTo>
                  <a:pt x="957192" y="1890993"/>
                  <a:pt x="910226" y="1892254"/>
                  <a:pt x="871682" y="1886551"/>
                </a:cubicBezTo>
                <a:cubicBezTo>
                  <a:pt x="900212" y="1470477"/>
                  <a:pt x="885227" y="1205920"/>
                  <a:pt x="871682" y="1014869"/>
                </a:cubicBezTo>
                <a:cubicBezTo>
                  <a:pt x="678222" y="1052749"/>
                  <a:pt x="371283" y="1038878"/>
                  <a:pt x="0" y="1014869"/>
                </a:cubicBezTo>
                <a:cubicBezTo>
                  <a:pt x="7573" y="960095"/>
                  <a:pt x="-108" y="893456"/>
                  <a:pt x="0" y="871682"/>
                </a:cubicBezTo>
                <a:close/>
              </a:path>
              <a:path w="1869719" h="1886551" stroke="0" extrusionOk="0">
                <a:moveTo>
                  <a:pt x="0" y="871682"/>
                </a:moveTo>
                <a:cubicBezTo>
                  <a:pt x="344289" y="885060"/>
                  <a:pt x="600800" y="905684"/>
                  <a:pt x="871682" y="871682"/>
                </a:cubicBezTo>
                <a:cubicBezTo>
                  <a:pt x="931893" y="628664"/>
                  <a:pt x="943650" y="370527"/>
                  <a:pt x="871682" y="0"/>
                </a:cubicBezTo>
                <a:cubicBezTo>
                  <a:pt x="893890" y="9838"/>
                  <a:pt x="946111" y="7517"/>
                  <a:pt x="998037" y="0"/>
                </a:cubicBezTo>
                <a:cubicBezTo>
                  <a:pt x="992055" y="159455"/>
                  <a:pt x="932820" y="532460"/>
                  <a:pt x="998037" y="871682"/>
                </a:cubicBezTo>
                <a:cubicBezTo>
                  <a:pt x="1357843" y="820993"/>
                  <a:pt x="1686362" y="905907"/>
                  <a:pt x="1869719" y="871682"/>
                </a:cubicBezTo>
                <a:cubicBezTo>
                  <a:pt x="1875174" y="925174"/>
                  <a:pt x="1873986" y="947346"/>
                  <a:pt x="1869719" y="1014869"/>
                </a:cubicBezTo>
                <a:cubicBezTo>
                  <a:pt x="1764808" y="1082825"/>
                  <a:pt x="1290886" y="1035898"/>
                  <a:pt x="998037" y="1014869"/>
                </a:cubicBezTo>
                <a:cubicBezTo>
                  <a:pt x="975473" y="1296156"/>
                  <a:pt x="935667" y="1781961"/>
                  <a:pt x="998037" y="1886551"/>
                </a:cubicBezTo>
                <a:cubicBezTo>
                  <a:pt x="962951" y="1880256"/>
                  <a:pt x="921537" y="1889798"/>
                  <a:pt x="871682" y="1886551"/>
                </a:cubicBezTo>
                <a:cubicBezTo>
                  <a:pt x="818077" y="1555126"/>
                  <a:pt x="859397" y="1130088"/>
                  <a:pt x="871682" y="1014869"/>
                </a:cubicBezTo>
                <a:cubicBezTo>
                  <a:pt x="608586" y="952921"/>
                  <a:pt x="306780" y="1005001"/>
                  <a:pt x="0" y="1014869"/>
                </a:cubicBezTo>
                <a:cubicBezTo>
                  <a:pt x="-3635" y="972697"/>
                  <a:pt x="-10926" y="894203"/>
                  <a:pt x="0" y="871682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3129110413">
                  <a:prstGeom prst="plus">
                    <a:avLst>
                      <a:gd name="adj" fmla="val 46621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楕円 31">
            <a:extLst>
              <a:ext uri="{FF2B5EF4-FFF2-40B4-BE49-F238E27FC236}">
                <a16:creationId xmlns:a16="http://schemas.microsoft.com/office/drawing/2014/main" id="{4548D72B-CA5C-59FC-584F-E0EF5BBB25BA}"/>
              </a:ext>
            </a:extLst>
          </p:cNvPr>
          <p:cNvSpPr/>
          <p:nvPr/>
        </p:nvSpPr>
        <p:spPr>
          <a:xfrm>
            <a:off x="7090921" y="4792728"/>
            <a:ext cx="1253486" cy="1236539"/>
          </a:xfrm>
          <a:custGeom>
            <a:avLst/>
            <a:gdLst>
              <a:gd name="connsiteX0" fmla="*/ 0 w 1253486"/>
              <a:gd name="connsiteY0" fmla="*/ 618270 h 1236539"/>
              <a:gd name="connsiteX1" fmla="*/ 626743 w 1253486"/>
              <a:gd name="connsiteY1" fmla="*/ 0 h 1236539"/>
              <a:gd name="connsiteX2" fmla="*/ 1253486 w 1253486"/>
              <a:gd name="connsiteY2" fmla="*/ 618270 h 1236539"/>
              <a:gd name="connsiteX3" fmla="*/ 626743 w 1253486"/>
              <a:gd name="connsiteY3" fmla="*/ 1236540 h 1236539"/>
              <a:gd name="connsiteX4" fmla="*/ 0 w 1253486"/>
              <a:gd name="connsiteY4" fmla="*/ 618270 h 123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53486" h="1236539" extrusionOk="0">
                <a:moveTo>
                  <a:pt x="0" y="618270"/>
                </a:moveTo>
                <a:cubicBezTo>
                  <a:pt x="11333" y="288976"/>
                  <a:pt x="265442" y="19656"/>
                  <a:pt x="626743" y="0"/>
                </a:cubicBezTo>
                <a:cubicBezTo>
                  <a:pt x="963521" y="-49908"/>
                  <a:pt x="1223269" y="275473"/>
                  <a:pt x="1253486" y="618270"/>
                </a:cubicBezTo>
                <a:cubicBezTo>
                  <a:pt x="1256702" y="984230"/>
                  <a:pt x="1029945" y="1242942"/>
                  <a:pt x="626743" y="1236540"/>
                </a:cubicBezTo>
                <a:cubicBezTo>
                  <a:pt x="282897" y="1246744"/>
                  <a:pt x="5423" y="961932"/>
                  <a:pt x="0" y="618270"/>
                </a:cubicBezTo>
                <a:close/>
              </a:path>
            </a:pathLst>
          </a:custGeom>
          <a:noFill/>
          <a:ln w="76200">
            <a:solidFill>
              <a:schemeClr val="accent4">
                <a:lumMod val="40000"/>
                <a:lumOff val="60000"/>
              </a:schemeClr>
            </a:solidFill>
            <a:extLst>
              <a:ext uri="{C807C97D-BFC1-408E-A445-0C87EB9F89A2}">
                <ask:lineSketchStyleProps xmlns:ask="http://schemas.microsoft.com/office/drawing/2018/sketchyshapes" sd="1678478707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1234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E16C55-369C-4304-9852-55ED13ACD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799" y="1015999"/>
            <a:ext cx="11357897" cy="938159"/>
          </a:xfrm>
        </p:spPr>
        <p:txBody>
          <a:bodyPr/>
          <a:lstStyle/>
          <a:p>
            <a:r>
              <a:rPr lang="ja-JP" altLang="en-US" dirty="0"/>
              <a:t>３つあることが一目でわかる</a:t>
            </a:r>
            <a:endParaRPr kumimoji="1" lang="ja-JP" altLang="en-US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B61A5A0-94BF-4998-8B9C-2A7D26AFF2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ja-JP" altLang="en-US" dirty="0"/>
              <a:t>３</a:t>
            </a:r>
            <a:r>
              <a:rPr kumimoji="1" lang="ja-JP" altLang="en-US" dirty="0"/>
              <a:t>カードのレイアウトテンプレート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9C0D132-2F4B-4006-8549-232F72C8420E}"/>
              </a:ext>
            </a:extLst>
          </p:cNvPr>
          <p:cNvSpPr/>
          <p:nvPr/>
        </p:nvSpPr>
        <p:spPr>
          <a:xfrm>
            <a:off x="471271" y="1994510"/>
            <a:ext cx="3649340" cy="4622190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6B3703F-3442-4C13-A424-26EDC78FA83C}"/>
              </a:ext>
            </a:extLst>
          </p:cNvPr>
          <p:cNvSpPr/>
          <p:nvPr/>
        </p:nvSpPr>
        <p:spPr>
          <a:xfrm>
            <a:off x="4314710" y="1987780"/>
            <a:ext cx="3649340" cy="4622190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2938DBA-3C61-44F9-B40C-5EE6E7382AD8}"/>
              </a:ext>
            </a:extLst>
          </p:cNvPr>
          <p:cNvSpPr/>
          <p:nvPr/>
        </p:nvSpPr>
        <p:spPr>
          <a:xfrm>
            <a:off x="8131938" y="1994510"/>
            <a:ext cx="3649340" cy="4622190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8841067-3C56-4306-BDEF-96AAF2CDC245}"/>
              </a:ext>
            </a:extLst>
          </p:cNvPr>
          <p:cNvSpPr txBox="1"/>
          <p:nvPr/>
        </p:nvSpPr>
        <p:spPr>
          <a:xfrm>
            <a:off x="531259" y="200659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①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6301C33-873B-474E-BF88-9FB516462188}"/>
              </a:ext>
            </a:extLst>
          </p:cNvPr>
          <p:cNvSpPr txBox="1"/>
          <p:nvPr/>
        </p:nvSpPr>
        <p:spPr>
          <a:xfrm>
            <a:off x="4358102" y="200370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②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D7ED84C-8E42-4B3F-9C8D-98BF1B9561CF}"/>
              </a:ext>
            </a:extLst>
          </p:cNvPr>
          <p:cNvSpPr txBox="1"/>
          <p:nvPr/>
        </p:nvSpPr>
        <p:spPr>
          <a:xfrm>
            <a:off x="479700" y="228037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21D5999-FC9D-4598-9163-72444CBA8BFD}"/>
              </a:ext>
            </a:extLst>
          </p:cNvPr>
          <p:cNvSpPr txBox="1"/>
          <p:nvPr/>
        </p:nvSpPr>
        <p:spPr>
          <a:xfrm>
            <a:off x="4333110" y="228037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  <a:endParaRPr kumimoji="1" lang="ja-JP" altLang="en-US" sz="2800" b="1" dirty="0">
              <a:solidFill>
                <a:schemeClr val="accent4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150C880-B64C-462F-9C59-C613006463BF}"/>
              </a:ext>
            </a:extLst>
          </p:cNvPr>
          <p:cNvSpPr txBox="1"/>
          <p:nvPr/>
        </p:nvSpPr>
        <p:spPr>
          <a:xfrm>
            <a:off x="8202685" y="200370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③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5A50A97-71BB-427E-9EEF-4F8464471794}"/>
              </a:ext>
            </a:extLst>
          </p:cNvPr>
          <p:cNvSpPr txBox="1"/>
          <p:nvPr/>
        </p:nvSpPr>
        <p:spPr>
          <a:xfrm>
            <a:off x="8148196" y="228037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</p:spTree>
    <p:extLst>
      <p:ext uri="{BB962C8B-B14F-4D97-AF65-F5344CB8AC3E}">
        <p14:creationId xmlns:p14="http://schemas.microsoft.com/office/powerpoint/2010/main" val="13524943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E16C55-369C-4304-9852-55ED13ACD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799" y="1015999"/>
            <a:ext cx="11357897" cy="938159"/>
          </a:xfrm>
        </p:spPr>
        <p:txBody>
          <a:bodyPr/>
          <a:lstStyle/>
          <a:p>
            <a:r>
              <a:rPr lang="ja-JP" altLang="en-US" dirty="0"/>
              <a:t>順序関係がある場合は並列よりこちらが良い</a:t>
            </a:r>
            <a:endParaRPr kumimoji="1" lang="ja-JP" altLang="en-US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B61A5A0-94BF-4998-8B9C-2A7D26AFF2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ja-JP" altLang="en-US" dirty="0"/>
              <a:t>３</a:t>
            </a:r>
            <a:r>
              <a:rPr kumimoji="1" lang="ja-JP" altLang="en-US" dirty="0"/>
              <a:t>カードのレイアウトテンプレートのアレンジ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9C0D132-2F4B-4006-8549-232F72C8420E}"/>
              </a:ext>
            </a:extLst>
          </p:cNvPr>
          <p:cNvSpPr/>
          <p:nvPr/>
        </p:nvSpPr>
        <p:spPr>
          <a:xfrm>
            <a:off x="479700" y="1959511"/>
            <a:ext cx="4333735" cy="3452668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6B3703F-3442-4C13-A424-26EDC78FA83C}"/>
              </a:ext>
            </a:extLst>
          </p:cNvPr>
          <p:cNvSpPr/>
          <p:nvPr/>
        </p:nvSpPr>
        <p:spPr>
          <a:xfrm>
            <a:off x="3975496" y="2474477"/>
            <a:ext cx="4333735" cy="3461104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2938DBA-3C61-44F9-B40C-5EE6E7382AD8}"/>
              </a:ext>
            </a:extLst>
          </p:cNvPr>
          <p:cNvSpPr/>
          <p:nvPr/>
        </p:nvSpPr>
        <p:spPr>
          <a:xfrm>
            <a:off x="7479722" y="2962880"/>
            <a:ext cx="4333735" cy="3461104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8841067-3C56-4306-BDEF-96AAF2CDC245}"/>
              </a:ext>
            </a:extLst>
          </p:cNvPr>
          <p:cNvSpPr txBox="1"/>
          <p:nvPr/>
        </p:nvSpPr>
        <p:spPr>
          <a:xfrm>
            <a:off x="531259" y="200659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①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6301C33-873B-474E-BF88-9FB516462188}"/>
              </a:ext>
            </a:extLst>
          </p:cNvPr>
          <p:cNvSpPr txBox="1"/>
          <p:nvPr/>
        </p:nvSpPr>
        <p:spPr>
          <a:xfrm>
            <a:off x="4018889" y="2490401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②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D7ED84C-8E42-4B3F-9C8D-98BF1B9561CF}"/>
              </a:ext>
            </a:extLst>
          </p:cNvPr>
          <p:cNvSpPr txBox="1"/>
          <p:nvPr/>
        </p:nvSpPr>
        <p:spPr>
          <a:xfrm>
            <a:off x="479700" y="228037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21D5999-FC9D-4598-9163-72444CBA8BFD}"/>
              </a:ext>
            </a:extLst>
          </p:cNvPr>
          <p:cNvSpPr txBox="1"/>
          <p:nvPr/>
        </p:nvSpPr>
        <p:spPr>
          <a:xfrm>
            <a:off x="3993897" y="2767069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  <a:endParaRPr kumimoji="1" lang="ja-JP" altLang="en-US" sz="2800" b="1" dirty="0">
              <a:solidFill>
                <a:schemeClr val="accent4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150C880-B64C-462F-9C59-C613006463BF}"/>
              </a:ext>
            </a:extLst>
          </p:cNvPr>
          <p:cNvSpPr txBox="1"/>
          <p:nvPr/>
        </p:nvSpPr>
        <p:spPr>
          <a:xfrm>
            <a:off x="7550470" y="297207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③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5A50A97-71BB-427E-9EEF-4F8464471794}"/>
              </a:ext>
            </a:extLst>
          </p:cNvPr>
          <p:cNvSpPr txBox="1"/>
          <p:nvPr/>
        </p:nvSpPr>
        <p:spPr>
          <a:xfrm>
            <a:off x="7495981" y="324874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17F509DC-624C-49A3-87E6-BBEE33EDEF3D}"/>
              </a:ext>
            </a:extLst>
          </p:cNvPr>
          <p:cNvGrpSpPr/>
          <p:nvPr/>
        </p:nvGrpSpPr>
        <p:grpSpPr>
          <a:xfrm rot="19356426" flipV="1">
            <a:off x="4678821" y="1901851"/>
            <a:ext cx="638334" cy="948153"/>
            <a:chOff x="2664127" y="3374455"/>
            <a:chExt cx="1201975" cy="1567649"/>
          </a:xfrm>
        </p:grpSpPr>
        <p:sp>
          <p:nvSpPr>
            <p:cNvPr id="15" name="二等辺三角形 14">
              <a:extLst>
                <a:ext uri="{FF2B5EF4-FFF2-40B4-BE49-F238E27FC236}">
                  <a16:creationId xmlns:a16="http://schemas.microsoft.com/office/drawing/2014/main" id="{9EEC710F-D694-4533-BCFA-E134D0A97020}"/>
                </a:ext>
              </a:extLst>
            </p:cNvPr>
            <p:cNvSpPr/>
            <p:nvPr/>
          </p:nvSpPr>
          <p:spPr>
            <a:xfrm rot="21516842">
              <a:off x="3025444" y="3374455"/>
              <a:ext cx="840658" cy="471949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6" name="フリーフォーム: 図形 15">
              <a:extLst>
                <a:ext uri="{FF2B5EF4-FFF2-40B4-BE49-F238E27FC236}">
                  <a16:creationId xmlns:a16="http://schemas.microsoft.com/office/drawing/2014/main" id="{15C81248-34D7-4734-9365-7AF9C9D6CE42}"/>
                </a:ext>
              </a:extLst>
            </p:cNvPr>
            <p:cNvSpPr/>
            <p:nvPr/>
          </p:nvSpPr>
          <p:spPr>
            <a:xfrm>
              <a:off x="2664127" y="3827205"/>
              <a:ext cx="956601" cy="1114899"/>
            </a:xfrm>
            <a:custGeom>
              <a:avLst/>
              <a:gdLst>
                <a:gd name="connsiteX0" fmla="*/ 649311 w 956601"/>
                <a:gd name="connsiteY0" fmla="*/ 0 h 1114899"/>
                <a:gd name="connsiteX1" fmla="*/ 956601 w 956601"/>
                <a:gd name="connsiteY1" fmla="*/ 0 h 1114899"/>
                <a:gd name="connsiteX2" fmla="*/ 951973 w 956601"/>
                <a:gd name="connsiteY2" fmla="*/ 97117 h 1114899"/>
                <a:gd name="connsiteX3" fmla="*/ 5472 w 956601"/>
                <a:gd name="connsiteY3" fmla="*/ 1113687 h 1114899"/>
                <a:gd name="connsiteX4" fmla="*/ 0 w 956601"/>
                <a:gd name="connsiteY4" fmla="*/ 1114899 h 1114899"/>
                <a:gd name="connsiteX5" fmla="*/ 40056 w 956601"/>
                <a:gd name="connsiteY5" fmla="*/ 1089636 h 1114899"/>
                <a:gd name="connsiteX6" fmla="*/ 638394 w 956601"/>
                <a:gd name="connsiteY6" fmla="*/ 162145 h 1114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6601" h="1114899">
                  <a:moveTo>
                    <a:pt x="649311" y="0"/>
                  </a:moveTo>
                  <a:lnTo>
                    <a:pt x="956601" y="0"/>
                  </a:lnTo>
                  <a:lnTo>
                    <a:pt x="951973" y="97117"/>
                  </a:lnTo>
                  <a:cubicBezTo>
                    <a:pt x="906000" y="577465"/>
                    <a:pt x="522068" y="975272"/>
                    <a:pt x="5472" y="1113687"/>
                  </a:cubicBezTo>
                  <a:lnTo>
                    <a:pt x="0" y="1114899"/>
                  </a:lnTo>
                  <a:lnTo>
                    <a:pt x="40056" y="1089636"/>
                  </a:lnTo>
                  <a:cubicBezTo>
                    <a:pt x="365632" y="863013"/>
                    <a:pt x="587911" y="534591"/>
                    <a:pt x="638394" y="162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62916356-7E2D-4DCC-AB30-31745E58C8A8}"/>
              </a:ext>
            </a:extLst>
          </p:cNvPr>
          <p:cNvGrpSpPr/>
          <p:nvPr/>
        </p:nvGrpSpPr>
        <p:grpSpPr>
          <a:xfrm rot="19356426" flipV="1">
            <a:off x="8176087" y="2353531"/>
            <a:ext cx="638334" cy="948153"/>
            <a:chOff x="2664127" y="3374455"/>
            <a:chExt cx="1201975" cy="1567649"/>
          </a:xfrm>
        </p:grpSpPr>
        <p:sp>
          <p:nvSpPr>
            <p:cNvPr id="18" name="二等辺三角形 17">
              <a:extLst>
                <a:ext uri="{FF2B5EF4-FFF2-40B4-BE49-F238E27FC236}">
                  <a16:creationId xmlns:a16="http://schemas.microsoft.com/office/drawing/2014/main" id="{C87AD141-B943-4BC4-BD07-C571A6486C27}"/>
                </a:ext>
              </a:extLst>
            </p:cNvPr>
            <p:cNvSpPr/>
            <p:nvPr/>
          </p:nvSpPr>
          <p:spPr>
            <a:xfrm rot="21516842">
              <a:off x="3025444" y="3374455"/>
              <a:ext cx="840658" cy="471949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9" name="フリーフォーム: 図形 18">
              <a:extLst>
                <a:ext uri="{FF2B5EF4-FFF2-40B4-BE49-F238E27FC236}">
                  <a16:creationId xmlns:a16="http://schemas.microsoft.com/office/drawing/2014/main" id="{7964E781-5C13-4DB8-8006-A03F32235976}"/>
                </a:ext>
              </a:extLst>
            </p:cNvPr>
            <p:cNvSpPr/>
            <p:nvPr/>
          </p:nvSpPr>
          <p:spPr>
            <a:xfrm>
              <a:off x="2664127" y="3827205"/>
              <a:ext cx="956601" cy="1114899"/>
            </a:xfrm>
            <a:custGeom>
              <a:avLst/>
              <a:gdLst>
                <a:gd name="connsiteX0" fmla="*/ 649311 w 956601"/>
                <a:gd name="connsiteY0" fmla="*/ 0 h 1114899"/>
                <a:gd name="connsiteX1" fmla="*/ 956601 w 956601"/>
                <a:gd name="connsiteY1" fmla="*/ 0 h 1114899"/>
                <a:gd name="connsiteX2" fmla="*/ 951973 w 956601"/>
                <a:gd name="connsiteY2" fmla="*/ 97117 h 1114899"/>
                <a:gd name="connsiteX3" fmla="*/ 5472 w 956601"/>
                <a:gd name="connsiteY3" fmla="*/ 1113687 h 1114899"/>
                <a:gd name="connsiteX4" fmla="*/ 0 w 956601"/>
                <a:gd name="connsiteY4" fmla="*/ 1114899 h 1114899"/>
                <a:gd name="connsiteX5" fmla="*/ 40056 w 956601"/>
                <a:gd name="connsiteY5" fmla="*/ 1089636 h 1114899"/>
                <a:gd name="connsiteX6" fmla="*/ 638394 w 956601"/>
                <a:gd name="connsiteY6" fmla="*/ 162145 h 1114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6601" h="1114899">
                  <a:moveTo>
                    <a:pt x="649311" y="0"/>
                  </a:moveTo>
                  <a:lnTo>
                    <a:pt x="956601" y="0"/>
                  </a:lnTo>
                  <a:lnTo>
                    <a:pt x="951973" y="97117"/>
                  </a:lnTo>
                  <a:cubicBezTo>
                    <a:pt x="906000" y="577465"/>
                    <a:pt x="522068" y="975272"/>
                    <a:pt x="5472" y="1113687"/>
                  </a:cubicBezTo>
                  <a:lnTo>
                    <a:pt x="0" y="1114899"/>
                  </a:lnTo>
                  <a:lnTo>
                    <a:pt x="40056" y="1089636"/>
                  </a:lnTo>
                  <a:cubicBezTo>
                    <a:pt x="365632" y="863013"/>
                    <a:pt x="587911" y="534591"/>
                    <a:pt x="638394" y="162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353251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E16C55-369C-4304-9852-55ED13ACD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799" y="1015999"/>
            <a:ext cx="11357897" cy="938159"/>
          </a:xfrm>
        </p:spPr>
        <p:txBody>
          <a:bodyPr/>
          <a:lstStyle/>
          <a:p>
            <a:r>
              <a:rPr lang="ja-JP" altLang="en-US" dirty="0"/>
              <a:t>カードの間隔やアスペクト比は適宜調整</a:t>
            </a:r>
            <a:endParaRPr kumimoji="1" lang="ja-JP" altLang="en-US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B61A5A0-94BF-4998-8B9C-2A7D26AFF2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４カードのレイアウトテンプレート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9C0D132-2F4B-4006-8549-232F72C8420E}"/>
              </a:ext>
            </a:extLst>
          </p:cNvPr>
          <p:cNvSpPr/>
          <p:nvPr/>
        </p:nvSpPr>
        <p:spPr>
          <a:xfrm>
            <a:off x="640876" y="1994510"/>
            <a:ext cx="5341676" cy="2194032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8841067-3C56-4306-BDEF-96AAF2CDC245}"/>
              </a:ext>
            </a:extLst>
          </p:cNvPr>
          <p:cNvSpPr txBox="1"/>
          <p:nvPr/>
        </p:nvSpPr>
        <p:spPr>
          <a:xfrm>
            <a:off x="700865" y="200659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①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D7ED84C-8E42-4B3F-9C8D-98BF1B9561CF}"/>
              </a:ext>
            </a:extLst>
          </p:cNvPr>
          <p:cNvSpPr txBox="1"/>
          <p:nvPr/>
        </p:nvSpPr>
        <p:spPr>
          <a:xfrm>
            <a:off x="649306" y="228037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5232DDF0-95D5-460E-AA94-DC8D8DD0F064}"/>
              </a:ext>
            </a:extLst>
          </p:cNvPr>
          <p:cNvSpPr/>
          <p:nvPr/>
        </p:nvSpPr>
        <p:spPr>
          <a:xfrm>
            <a:off x="640876" y="4391123"/>
            <a:ext cx="5341676" cy="2194032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C202D58C-18EE-4E67-9AEF-1DB098633F06}"/>
              </a:ext>
            </a:extLst>
          </p:cNvPr>
          <p:cNvSpPr txBox="1"/>
          <p:nvPr/>
        </p:nvSpPr>
        <p:spPr>
          <a:xfrm>
            <a:off x="700865" y="4403210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②</a:t>
            </a:r>
            <a:endParaRPr kumimoji="1" lang="ja-JP" altLang="en-US" b="1" dirty="0">
              <a:solidFill>
                <a:schemeClr val="tx2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43829EA-747F-4BA0-8F66-AFA3FDC010E5}"/>
              </a:ext>
            </a:extLst>
          </p:cNvPr>
          <p:cNvSpPr txBox="1"/>
          <p:nvPr/>
        </p:nvSpPr>
        <p:spPr>
          <a:xfrm>
            <a:off x="649306" y="4676985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9F1A11E8-9C9F-4A77-8B31-57D3139B4012}"/>
              </a:ext>
            </a:extLst>
          </p:cNvPr>
          <p:cNvSpPr/>
          <p:nvPr/>
        </p:nvSpPr>
        <p:spPr>
          <a:xfrm>
            <a:off x="6201018" y="1994510"/>
            <a:ext cx="5341676" cy="2194032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05F87C2-6D93-4EA3-9EEA-55D3CDA272FA}"/>
              </a:ext>
            </a:extLst>
          </p:cNvPr>
          <p:cNvSpPr txBox="1"/>
          <p:nvPr/>
        </p:nvSpPr>
        <p:spPr>
          <a:xfrm>
            <a:off x="6261007" y="200659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③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663FC7-C1AA-4982-A767-1FF58FE96905}"/>
              </a:ext>
            </a:extLst>
          </p:cNvPr>
          <p:cNvSpPr txBox="1"/>
          <p:nvPr/>
        </p:nvSpPr>
        <p:spPr>
          <a:xfrm>
            <a:off x="6209448" y="228037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4ACBC013-96B2-409F-A562-B589C1D0B1BD}"/>
              </a:ext>
            </a:extLst>
          </p:cNvPr>
          <p:cNvSpPr/>
          <p:nvPr/>
        </p:nvSpPr>
        <p:spPr>
          <a:xfrm>
            <a:off x="6201018" y="4391123"/>
            <a:ext cx="5341676" cy="2194032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3373E90-C939-46D0-994B-AB3E8CD503F8}"/>
              </a:ext>
            </a:extLst>
          </p:cNvPr>
          <p:cNvSpPr txBox="1"/>
          <p:nvPr/>
        </p:nvSpPr>
        <p:spPr>
          <a:xfrm>
            <a:off x="6261007" y="4403210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④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D3CB004-3604-4BD1-BEAE-D199DD31A9E0}"/>
              </a:ext>
            </a:extLst>
          </p:cNvPr>
          <p:cNvSpPr txBox="1"/>
          <p:nvPr/>
        </p:nvSpPr>
        <p:spPr>
          <a:xfrm>
            <a:off x="6209448" y="4676985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</p:spTree>
    <p:extLst>
      <p:ext uri="{BB962C8B-B14F-4D97-AF65-F5344CB8AC3E}">
        <p14:creationId xmlns:p14="http://schemas.microsoft.com/office/powerpoint/2010/main" val="38382897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9F1A11E8-9C9F-4A77-8B31-57D3139B4012}"/>
              </a:ext>
            </a:extLst>
          </p:cNvPr>
          <p:cNvSpPr/>
          <p:nvPr/>
        </p:nvSpPr>
        <p:spPr>
          <a:xfrm>
            <a:off x="6201018" y="1994510"/>
            <a:ext cx="5341676" cy="2194032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4ACBC013-96B2-409F-A562-B589C1D0B1BD}"/>
              </a:ext>
            </a:extLst>
          </p:cNvPr>
          <p:cNvSpPr/>
          <p:nvPr/>
        </p:nvSpPr>
        <p:spPr>
          <a:xfrm>
            <a:off x="6201018" y="4391123"/>
            <a:ext cx="5341676" cy="2194032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5232DDF0-95D5-460E-AA94-DC8D8DD0F064}"/>
              </a:ext>
            </a:extLst>
          </p:cNvPr>
          <p:cNvSpPr/>
          <p:nvPr/>
        </p:nvSpPr>
        <p:spPr>
          <a:xfrm>
            <a:off x="640876" y="4391123"/>
            <a:ext cx="5341676" cy="2194032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9C0D132-2F4B-4006-8549-232F72C8420E}"/>
              </a:ext>
            </a:extLst>
          </p:cNvPr>
          <p:cNvSpPr/>
          <p:nvPr/>
        </p:nvSpPr>
        <p:spPr>
          <a:xfrm>
            <a:off x="640876" y="1994510"/>
            <a:ext cx="5341676" cy="2194032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DE16C55-369C-4304-9852-55ED13ACD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799" y="1015999"/>
            <a:ext cx="11357897" cy="938159"/>
          </a:xfrm>
        </p:spPr>
        <p:txBody>
          <a:bodyPr/>
          <a:lstStyle/>
          <a:p>
            <a:r>
              <a:rPr lang="ja-JP" altLang="en-US" dirty="0"/>
              <a:t>循環がある場合はこんな感じが良い</a:t>
            </a:r>
            <a:endParaRPr kumimoji="1" lang="ja-JP" altLang="en-US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B61A5A0-94BF-4998-8B9C-2A7D26AFF2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４カードのレイアウトテンプレートのアレンジ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8841067-3C56-4306-BDEF-96AAF2CDC245}"/>
              </a:ext>
            </a:extLst>
          </p:cNvPr>
          <p:cNvSpPr txBox="1"/>
          <p:nvPr/>
        </p:nvSpPr>
        <p:spPr>
          <a:xfrm>
            <a:off x="700865" y="200659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①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D7ED84C-8E42-4B3F-9C8D-98BF1B9561CF}"/>
              </a:ext>
            </a:extLst>
          </p:cNvPr>
          <p:cNvSpPr txBox="1"/>
          <p:nvPr/>
        </p:nvSpPr>
        <p:spPr>
          <a:xfrm>
            <a:off x="649306" y="228037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C202D58C-18EE-4E67-9AEF-1DB098633F06}"/>
              </a:ext>
            </a:extLst>
          </p:cNvPr>
          <p:cNvSpPr txBox="1"/>
          <p:nvPr/>
        </p:nvSpPr>
        <p:spPr>
          <a:xfrm>
            <a:off x="700865" y="4403210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②</a:t>
            </a:r>
            <a:endParaRPr kumimoji="1" lang="ja-JP" altLang="en-US" b="1" dirty="0">
              <a:solidFill>
                <a:schemeClr val="tx2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43829EA-747F-4BA0-8F66-AFA3FDC010E5}"/>
              </a:ext>
            </a:extLst>
          </p:cNvPr>
          <p:cNvSpPr txBox="1"/>
          <p:nvPr/>
        </p:nvSpPr>
        <p:spPr>
          <a:xfrm>
            <a:off x="649306" y="4676985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05F87C2-6D93-4EA3-9EEA-55D3CDA272FA}"/>
              </a:ext>
            </a:extLst>
          </p:cNvPr>
          <p:cNvSpPr txBox="1"/>
          <p:nvPr/>
        </p:nvSpPr>
        <p:spPr>
          <a:xfrm>
            <a:off x="6261007" y="200659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③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663FC7-C1AA-4982-A767-1FF58FE96905}"/>
              </a:ext>
            </a:extLst>
          </p:cNvPr>
          <p:cNvSpPr txBox="1"/>
          <p:nvPr/>
        </p:nvSpPr>
        <p:spPr>
          <a:xfrm>
            <a:off x="6209448" y="228037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3373E90-C939-46D0-994B-AB3E8CD503F8}"/>
              </a:ext>
            </a:extLst>
          </p:cNvPr>
          <p:cNvSpPr txBox="1"/>
          <p:nvPr/>
        </p:nvSpPr>
        <p:spPr>
          <a:xfrm>
            <a:off x="6261007" y="4403210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</a:t>
            </a:r>
            <a:r>
              <a:rPr kumimoji="1" lang="ja-JP" altLang="en-US" b="1" dirty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④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D3CB004-3604-4BD1-BEAE-D199DD31A9E0}"/>
              </a:ext>
            </a:extLst>
          </p:cNvPr>
          <p:cNvSpPr txBox="1"/>
          <p:nvPr/>
        </p:nvSpPr>
        <p:spPr>
          <a:xfrm>
            <a:off x="6209448" y="4676985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accent4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カードの見出し</a:t>
            </a: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F763E3EA-C838-48BF-92C8-FD155CD72C61}"/>
              </a:ext>
            </a:extLst>
          </p:cNvPr>
          <p:cNvGrpSpPr/>
          <p:nvPr/>
        </p:nvGrpSpPr>
        <p:grpSpPr>
          <a:xfrm>
            <a:off x="5963376" y="5058404"/>
            <a:ext cx="595261" cy="523221"/>
            <a:chOff x="1572269" y="4816089"/>
            <a:chExt cx="938304" cy="840658"/>
          </a:xfrm>
        </p:grpSpPr>
        <p:sp>
          <p:nvSpPr>
            <p:cNvPr id="39" name="二等辺三角形 38">
              <a:extLst>
                <a:ext uri="{FF2B5EF4-FFF2-40B4-BE49-F238E27FC236}">
                  <a16:creationId xmlns:a16="http://schemas.microsoft.com/office/drawing/2014/main" id="{857E573D-CBEA-4840-BB8D-12A43C05AF2C}"/>
                </a:ext>
              </a:extLst>
            </p:cNvPr>
            <p:cNvSpPr/>
            <p:nvPr/>
          </p:nvSpPr>
          <p:spPr>
            <a:xfrm rot="4051206">
              <a:off x="1854270" y="5000443"/>
              <a:ext cx="840658" cy="471949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0" name="フリーフォーム: 図形 39">
              <a:extLst>
                <a:ext uri="{FF2B5EF4-FFF2-40B4-BE49-F238E27FC236}">
                  <a16:creationId xmlns:a16="http://schemas.microsoft.com/office/drawing/2014/main" id="{5EF6E50A-F8C0-4A0B-828C-3A1574F01379}"/>
                </a:ext>
              </a:extLst>
            </p:cNvPr>
            <p:cNvSpPr/>
            <p:nvPr/>
          </p:nvSpPr>
          <p:spPr>
            <a:xfrm rot="4134364">
              <a:off x="1636592" y="5135506"/>
              <a:ext cx="382670" cy="511315"/>
            </a:xfrm>
            <a:custGeom>
              <a:avLst/>
              <a:gdLst>
                <a:gd name="connsiteX0" fmla="*/ 75380 w 382670"/>
                <a:gd name="connsiteY0" fmla="*/ 0 h 511315"/>
                <a:gd name="connsiteX1" fmla="*/ 382670 w 382670"/>
                <a:gd name="connsiteY1" fmla="*/ 0 h 511315"/>
                <a:gd name="connsiteX2" fmla="*/ 378042 w 382670"/>
                <a:gd name="connsiteY2" fmla="*/ 97117 h 511315"/>
                <a:gd name="connsiteX3" fmla="*/ 283402 w 382670"/>
                <a:gd name="connsiteY3" fmla="*/ 439138 h 511315"/>
                <a:gd name="connsiteX4" fmla="*/ 241829 w 382670"/>
                <a:gd name="connsiteY4" fmla="*/ 511315 h 511315"/>
                <a:gd name="connsiteX5" fmla="*/ 0 w 382670"/>
                <a:gd name="connsiteY5" fmla="*/ 418030 h 511315"/>
                <a:gd name="connsiteX6" fmla="*/ 37613 w 382670"/>
                <a:gd name="connsiteY6" fmla="*/ 299636 h 511315"/>
                <a:gd name="connsiteX7" fmla="*/ 64463 w 382670"/>
                <a:gd name="connsiteY7" fmla="*/ 162145 h 5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670" h="511315">
                  <a:moveTo>
                    <a:pt x="75380" y="0"/>
                  </a:moveTo>
                  <a:lnTo>
                    <a:pt x="382670" y="0"/>
                  </a:lnTo>
                  <a:lnTo>
                    <a:pt x="378042" y="97117"/>
                  </a:lnTo>
                  <a:cubicBezTo>
                    <a:pt x="366549" y="217204"/>
                    <a:pt x="333933" y="332132"/>
                    <a:pt x="283402" y="439138"/>
                  </a:cubicBezTo>
                  <a:lnTo>
                    <a:pt x="241829" y="511315"/>
                  </a:lnTo>
                  <a:lnTo>
                    <a:pt x="0" y="418030"/>
                  </a:lnTo>
                  <a:lnTo>
                    <a:pt x="37613" y="299636"/>
                  </a:lnTo>
                  <a:cubicBezTo>
                    <a:pt x="49158" y="254569"/>
                    <a:pt x="58153" y="208701"/>
                    <a:pt x="64463" y="162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98959377-C979-4DBC-91B0-EE8A4B495524}"/>
              </a:ext>
            </a:extLst>
          </p:cNvPr>
          <p:cNvGrpSpPr/>
          <p:nvPr/>
        </p:nvGrpSpPr>
        <p:grpSpPr>
          <a:xfrm rot="16200000">
            <a:off x="6871061" y="3852436"/>
            <a:ext cx="595261" cy="523221"/>
            <a:chOff x="1572269" y="4816089"/>
            <a:chExt cx="938304" cy="840658"/>
          </a:xfrm>
        </p:grpSpPr>
        <p:sp>
          <p:nvSpPr>
            <p:cNvPr id="42" name="二等辺三角形 41">
              <a:extLst>
                <a:ext uri="{FF2B5EF4-FFF2-40B4-BE49-F238E27FC236}">
                  <a16:creationId xmlns:a16="http://schemas.microsoft.com/office/drawing/2014/main" id="{D24E386F-2924-40CC-9E36-E7C432F87F61}"/>
                </a:ext>
              </a:extLst>
            </p:cNvPr>
            <p:cNvSpPr/>
            <p:nvPr/>
          </p:nvSpPr>
          <p:spPr>
            <a:xfrm rot="4051206">
              <a:off x="1854270" y="5000443"/>
              <a:ext cx="840658" cy="471949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3" name="フリーフォーム: 図形 42">
              <a:extLst>
                <a:ext uri="{FF2B5EF4-FFF2-40B4-BE49-F238E27FC236}">
                  <a16:creationId xmlns:a16="http://schemas.microsoft.com/office/drawing/2014/main" id="{01947CE4-9925-438C-87B9-4BD670E28BBC}"/>
                </a:ext>
              </a:extLst>
            </p:cNvPr>
            <p:cNvSpPr/>
            <p:nvPr/>
          </p:nvSpPr>
          <p:spPr>
            <a:xfrm rot="4134364">
              <a:off x="1636592" y="5135506"/>
              <a:ext cx="382670" cy="511315"/>
            </a:xfrm>
            <a:custGeom>
              <a:avLst/>
              <a:gdLst>
                <a:gd name="connsiteX0" fmla="*/ 75380 w 382670"/>
                <a:gd name="connsiteY0" fmla="*/ 0 h 511315"/>
                <a:gd name="connsiteX1" fmla="*/ 382670 w 382670"/>
                <a:gd name="connsiteY1" fmla="*/ 0 h 511315"/>
                <a:gd name="connsiteX2" fmla="*/ 378042 w 382670"/>
                <a:gd name="connsiteY2" fmla="*/ 97117 h 511315"/>
                <a:gd name="connsiteX3" fmla="*/ 283402 w 382670"/>
                <a:gd name="connsiteY3" fmla="*/ 439138 h 511315"/>
                <a:gd name="connsiteX4" fmla="*/ 241829 w 382670"/>
                <a:gd name="connsiteY4" fmla="*/ 511315 h 511315"/>
                <a:gd name="connsiteX5" fmla="*/ 0 w 382670"/>
                <a:gd name="connsiteY5" fmla="*/ 418030 h 511315"/>
                <a:gd name="connsiteX6" fmla="*/ 37613 w 382670"/>
                <a:gd name="connsiteY6" fmla="*/ 299636 h 511315"/>
                <a:gd name="connsiteX7" fmla="*/ 64463 w 382670"/>
                <a:gd name="connsiteY7" fmla="*/ 162145 h 5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670" h="511315">
                  <a:moveTo>
                    <a:pt x="75380" y="0"/>
                  </a:moveTo>
                  <a:lnTo>
                    <a:pt x="382670" y="0"/>
                  </a:lnTo>
                  <a:lnTo>
                    <a:pt x="378042" y="97117"/>
                  </a:lnTo>
                  <a:cubicBezTo>
                    <a:pt x="366549" y="217204"/>
                    <a:pt x="333933" y="332132"/>
                    <a:pt x="283402" y="439138"/>
                  </a:cubicBezTo>
                  <a:lnTo>
                    <a:pt x="241829" y="511315"/>
                  </a:lnTo>
                  <a:lnTo>
                    <a:pt x="0" y="418030"/>
                  </a:lnTo>
                  <a:lnTo>
                    <a:pt x="37613" y="299636"/>
                  </a:lnTo>
                  <a:cubicBezTo>
                    <a:pt x="49158" y="254569"/>
                    <a:pt x="58153" y="208701"/>
                    <a:pt x="64463" y="162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3F72FAD5-5227-424C-B040-A021696E413C}"/>
              </a:ext>
            </a:extLst>
          </p:cNvPr>
          <p:cNvGrpSpPr/>
          <p:nvPr/>
        </p:nvGrpSpPr>
        <p:grpSpPr>
          <a:xfrm rot="10800000">
            <a:off x="5622654" y="3077138"/>
            <a:ext cx="595261" cy="523221"/>
            <a:chOff x="1572269" y="4816089"/>
            <a:chExt cx="938304" cy="840658"/>
          </a:xfrm>
        </p:grpSpPr>
        <p:sp>
          <p:nvSpPr>
            <p:cNvPr id="45" name="二等辺三角形 44">
              <a:extLst>
                <a:ext uri="{FF2B5EF4-FFF2-40B4-BE49-F238E27FC236}">
                  <a16:creationId xmlns:a16="http://schemas.microsoft.com/office/drawing/2014/main" id="{CC9CF80C-33A0-4CD9-A492-0F5FE96D7E9F}"/>
                </a:ext>
              </a:extLst>
            </p:cNvPr>
            <p:cNvSpPr/>
            <p:nvPr/>
          </p:nvSpPr>
          <p:spPr>
            <a:xfrm rot="4051206">
              <a:off x="1854270" y="5000443"/>
              <a:ext cx="840658" cy="471949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6" name="フリーフォーム: 図形 45">
              <a:extLst>
                <a:ext uri="{FF2B5EF4-FFF2-40B4-BE49-F238E27FC236}">
                  <a16:creationId xmlns:a16="http://schemas.microsoft.com/office/drawing/2014/main" id="{464BB2E2-722B-44B5-98C5-2E999D1E52E1}"/>
                </a:ext>
              </a:extLst>
            </p:cNvPr>
            <p:cNvSpPr/>
            <p:nvPr/>
          </p:nvSpPr>
          <p:spPr>
            <a:xfrm rot="4134364">
              <a:off x="1636592" y="5135506"/>
              <a:ext cx="382670" cy="511315"/>
            </a:xfrm>
            <a:custGeom>
              <a:avLst/>
              <a:gdLst>
                <a:gd name="connsiteX0" fmla="*/ 75380 w 382670"/>
                <a:gd name="connsiteY0" fmla="*/ 0 h 511315"/>
                <a:gd name="connsiteX1" fmla="*/ 382670 w 382670"/>
                <a:gd name="connsiteY1" fmla="*/ 0 h 511315"/>
                <a:gd name="connsiteX2" fmla="*/ 378042 w 382670"/>
                <a:gd name="connsiteY2" fmla="*/ 97117 h 511315"/>
                <a:gd name="connsiteX3" fmla="*/ 283402 w 382670"/>
                <a:gd name="connsiteY3" fmla="*/ 439138 h 511315"/>
                <a:gd name="connsiteX4" fmla="*/ 241829 w 382670"/>
                <a:gd name="connsiteY4" fmla="*/ 511315 h 511315"/>
                <a:gd name="connsiteX5" fmla="*/ 0 w 382670"/>
                <a:gd name="connsiteY5" fmla="*/ 418030 h 511315"/>
                <a:gd name="connsiteX6" fmla="*/ 37613 w 382670"/>
                <a:gd name="connsiteY6" fmla="*/ 299636 h 511315"/>
                <a:gd name="connsiteX7" fmla="*/ 64463 w 382670"/>
                <a:gd name="connsiteY7" fmla="*/ 162145 h 5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670" h="511315">
                  <a:moveTo>
                    <a:pt x="75380" y="0"/>
                  </a:moveTo>
                  <a:lnTo>
                    <a:pt x="382670" y="0"/>
                  </a:lnTo>
                  <a:lnTo>
                    <a:pt x="378042" y="97117"/>
                  </a:lnTo>
                  <a:cubicBezTo>
                    <a:pt x="366549" y="217204"/>
                    <a:pt x="333933" y="332132"/>
                    <a:pt x="283402" y="439138"/>
                  </a:cubicBezTo>
                  <a:lnTo>
                    <a:pt x="241829" y="511315"/>
                  </a:lnTo>
                  <a:lnTo>
                    <a:pt x="0" y="418030"/>
                  </a:lnTo>
                  <a:lnTo>
                    <a:pt x="37613" y="299636"/>
                  </a:lnTo>
                  <a:cubicBezTo>
                    <a:pt x="49158" y="254569"/>
                    <a:pt x="58153" y="208701"/>
                    <a:pt x="64463" y="162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DF776DC2-B0C8-4C4B-870E-11E5094A648C}"/>
              </a:ext>
            </a:extLst>
          </p:cNvPr>
          <p:cNvGrpSpPr/>
          <p:nvPr/>
        </p:nvGrpSpPr>
        <p:grpSpPr>
          <a:xfrm rot="5400000">
            <a:off x="4798844" y="4214160"/>
            <a:ext cx="595261" cy="523221"/>
            <a:chOff x="1572269" y="4816089"/>
            <a:chExt cx="938304" cy="840658"/>
          </a:xfrm>
        </p:grpSpPr>
        <p:sp>
          <p:nvSpPr>
            <p:cNvPr id="48" name="二等辺三角形 47">
              <a:extLst>
                <a:ext uri="{FF2B5EF4-FFF2-40B4-BE49-F238E27FC236}">
                  <a16:creationId xmlns:a16="http://schemas.microsoft.com/office/drawing/2014/main" id="{B73EA7B5-2C86-4BC2-927B-676AE8EE2F83}"/>
                </a:ext>
              </a:extLst>
            </p:cNvPr>
            <p:cNvSpPr/>
            <p:nvPr/>
          </p:nvSpPr>
          <p:spPr>
            <a:xfrm rot="4051206">
              <a:off x="1854270" y="5000443"/>
              <a:ext cx="840658" cy="471949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9" name="フリーフォーム: 図形 48">
              <a:extLst>
                <a:ext uri="{FF2B5EF4-FFF2-40B4-BE49-F238E27FC236}">
                  <a16:creationId xmlns:a16="http://schemas.microsoft.com/office/drawing/2014/main" id="{6394FB25-B87E-4AD3-80ED-6FD1473CADC2}"/>
                </a:ext>
              </a:extLst>
            </p:cNvPr>
            <p:cNvSpPr/>
            <p:nvPr/>
          </p:nvSpPr>
          <p:spPr>
            <a:xfrm rot="4134364">
              <a:off x="1636592" y="5135506"/>
              <a:ext cx="382670" cy="511315"/>
            </a:xfrm>
            <a:custGeom>
              <a:avLst/>
              <a:gdLst>
                <a:gd name="connsiteX0" fmla="*/ 75380 w 382670"/>
                <a:gd name="connsiteY0" fmla="*/ 0 h 511315"/>
                <a:gd name="connsiteX1" fmla="*/ 382670 w 382670"/>
                <a:gd name="connsiteY1" fmla="*/ 0 h 511315"/>
                <a:gd name="connsiteX2" fmla="*/ 378042 w 382670"/>
                <a:gd name="connsiteY2" fmla="*/ 97117 h 511315"/>
                <a:gd name="connsiteX3" fmla="*/ 283402 w 382670"/>
                <a:gd name="connsiteY3" fmla="*/ 439138 h 511315"/>
                <a:gd name="connsiteX4" fmla="*/ 241829 w 382670"/>
                <a:gd name="connsiteY4" fmla="*/ 511315 h 511315"/>
                <a:gd name="connsiteX5" fmla="*/ 0 w 382670"/>
                <a:gd name="connsiteY5" fmla="*/ 418030 h 511315"/>
                <a:gd name="connsiteX6" fmla="*/ 37613 w 382670"/>
                <a:gd name="connsiteY6" fmla="*/ 299636 h 511315"/>
                <a:gd name="connsiteX7" fmla="*/ 64463 w 382670"/>
                <a:gd name="connsiteY7" fmla="*/ 162145 h 5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670" h="511315">
                  <a:moveTo>
                    <a:pt x="75380" y="0"/>
                  </a:moveTo>
                  <a:lnTo>
                    <a:pt x="382670" y="0"/>
                  </a:lnTo>
                  <a:lnTo>
                    <a:pt x="378042" y="97117"/>
                  </a:lnTo>
                  <a:cubicBezTo>
                    <a:pt x="366549" y="217204"/>
                    <a:pt x="333933" y="332132"/>
                    <a:pt x="283402" y="439138"/>
                  </a:cubicBezTo>
                  <a:lnTo>
                    <a:pt x="241829" y="511315"/>
                  </a:lnTo>
                  <a:lnTo>
                    <a:pt x="0" y="418030"/>
                  </a:lnTo>
                  <a:lnTo>
                    <a:pt x="37613" y="299636"/>
                  </a:lnTo>
                  <a:cubicBezTo>
                    <a:pt x="49158" y="254569"/>
                    <a:pt x="58153" y="208701"/>
                    <a:pt x="64463" y="162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94194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吹き出し: 角を丸めた四角形 2">
            <a:extLst>
              <a:ext uri="{FF2B5EF4-FFF2-40B4-BE49-F238E27FC236}">
                <a16:creationId xmlns:a16="http://schemas.microsoft.com/office/drawing/2014/main" id="{5C58BDEE-6FC4-F51A-F05F-7705C5323F78}"/>
              </a:ext>
            </a:extLst>
          </p:cNvPr>
          <p:cNvSpPr/>
          <p:nvPr/>
        </p:nvSpPr>
        <p:spPr>
          <a:xfrm rot="10800000">
            <a:off x="5938274" y="2931080"/>
            <a:ext cx="5748745" cy="2645520"/>
          </a:xfrm>
          <a:prstGeom prst="wedgeRoundRectCallout">
            <a:avLst>
              <a:gd name="adj1" fmla="val 33905"/>
              <a:gd name="adj2" fmla="val 70383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7" y="980149"/>
            <a:ext cx="9790179" cy="910078"/>
          </a:xfrm>
        </p:spPr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点群の測量・解析の技術が</a:t>
            </a:r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格段に向上している</a:t>
            </a:r>
            <a:endParaRPr kumimoji="1" lang="ja-JP" altLang="en-US" dirty="0">
              <a:solidFill>
                <a:srgbClr val="7030A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本研究の背景</a:t>
            </a:r>
          </a:p>
        </p:txBody>
      </p:sp>
      <p:sp>
        <p:nvSpPr>
          <p:cNvPr id="7" name="フローチャート: 処理 6">
            <a:extLst>
              <a:ext uri="{FF2B5EF4-FFF2-40B4-BE49-F238E27FC236}">
                <a16:creationId xmlns:a16="http://schemas.microsoft.com/office/drawing/2014/main" id="{B15E7F17-20C2-A6E0-D1AC-726A03701183}"/>
              </a:ext>
            </a:extLst>
          </p:cNvPr>
          <p:cNvSpPr/>
          <p:nvPr/>
        </p:nvSpPr>
        <p:spPr>
          <a:xfrm>
            <a:off x="418947" y="1840755"/>
            <a:ext cx="4670179" cy="4419303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C5F659D-6DF4-5AB8-3E04-2C8C8623F199}"/>
              </a:ext>
            </a:extLst>
          </p:cNvPr>
          <p:cNvSpPr txBox="1"/>
          <p:nvPr/>
        </p:nvSpPr>
        <p:spPr>
          <a:xfrm>
            <a:off x="558800" y="2033130"/>
            <a:ext cx="3964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これまでの取り組み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7F16C27-6600-41EE-23C5-8BD835B1FEA3}"/>
              </a:ext>
            </a:extLst>
          </p:cNvPr>
          <p:cNvSpPr txBox="1"/>
          <p:nvPr/>
        </p:nvSpPr>
        <p:spPr>
          <a:xfrm>
            <a:off x="5786279" y="1818359"/>
            <a:ext cx="37256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これから先は・・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E9E5100-5728-C63D-4AC8-D018477FB2B6}"/>
              </a:ext>
            </a:extLst>
          </p:cNvPr>
          <p:cNvSpPr txBox="1"/>
          <p:nvPr/>
        </p:nvSpPr>
        <p:spPr>
          <a:xfrm>
            <a:off x="558800" y="2792932"/>
            <a:ext cx="431291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・様々な点群測量方法</a:t>
            </a:r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　</a:t>
            </a:r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・点群計測の精度向上</a:t>
            </a:r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・点群を利用した物体表面上の解析</a:t>
            </a:r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ja-JP" altLang="en-US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8B25494B-22CC-28AA-511A-835E6D4AA79D}"/>
              </a:ext>
            </a:extLst>
          </p:cNvPr>
          <p:cNvSpPr txBox="1"/>
          <p:nvPr/>
        </p:nvSpPr>
        <p:spPr>
          <a:xfrm>
            <a:off x="865736" y="3267984"/>
            <a:ext cx="3776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航空レーザ測量、地上レーザ測量</a:t>
            </a:r>
            <a:endParaRPr kumimoji="1" lang="en-US" altLang="ja-JP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車載写真レーザー測量、</a:t>
            </a:r>
            <a:endParaRPr kumimoji="1" lang="en-US" altLang="ja-JP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UAV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レーザ測量、など</a:t>
            </a:r>
            <a:endParaRPr kumimoji="1" lang="en-US" altLang="ja-JP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3F6EE5B-4761-CFF6-14C3-7C1344883D9B}"/>
              </a:ext>
            </a:extLst>
          </p:cNvPr>
          <p:cNvSpPr txBox="1"/>
          <p:nvPr/>
        </p:nvSpPr>
        <p:spPr>
          <a:xfrm>
            <a:off x="908202" y="5006496"/>
            <a:ext cx="4312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（具体的な精度を書く）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701E881-9BDF-DA40-74D4-005AA27F3C05}"/>
              </a:ext>
            </a:extLst>
          </p:cNvPr>
          <p:cNvSpPr txBox="1"/>
          <p:nvPr/>
        </p:nvSpPr>
        <p:spPr>
          <a:xfrm>
            <a:off x="6373710" y="3539265"/>
            <a:ext cx="514853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b="1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より具体的な</a:t>
            </a:r>
            <a:endParaRPr kumimoji="1" lang="en-US" altLang="ja-JP" sz="4800" b="1" dirty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8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点群の利用用途を</a:t>
            </a:r>
            <a:endParaRPr kumimoji="1" lang="en-US" altLang="ja-JP" sz="4800" b="1" dirty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ja-JP" altLang="en-US" sz="2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5200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788" y="1256787"/>
            <a:ext cx="11455400" cy="910078"/>
          </a:xfrm>
        </p:spPr>
        <p:txBody>
          <a:bodyPr/>
          <a:lstStyle/>
          <a:p>
            <a:r>
              <a:rPr kumimoji="1" lang="en-US" altLang="ja-JP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BIM/CIM</a:t>
            </a:r>
            <a:r>
              <a:rPr kumimoji="1"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のさらなる活用を</a:t>
            </a:r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目的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として</a:t>
            </a:r>
            <a:b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　　　　　 　　　点群から解析までの自動化を検討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ja-JP" altLang="en-US" dirty="0"/>
              <a:t>本研究の目的</a:t>
            </a: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B7700B7-C92F-EBE9-0D11-C572A6F7AA73}"/>
              </a:ext>
            </a:extLst>
          </p:cNvPr>
          <p:cNvSpPr/>
          <p:nvPr/>
        </p:nvSpPr>
        <p:spPr>
          <a:xfrm>
            <a:off x="4138625" y="2332807"/>
            <a:ext cx="7527349" cy="42578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・</a:t>
            </a:r>
            <a:r>
              <a:rPr kumimoji="1" lang="en-US" altLang="ja-JP" sz="2800" b="1" u="sng" dirty="0">
                <a:latin typeface="Meiryo" panose="020B0604030504040204" pitchFamily="34" charset="-128"/>
                <a:ea typeface="Meiryo" panose="020B0604030504040204" pitchFamily="34" charset="-128"/>
              </a:rPr>
              <a:t>BIM/CIM</a:t>
            </a:r>
            <a:r>
              <a:rPr kumimoji="1" lang="ja-JP" altLang="en-US" sz="2800" b="1" u="sng" dirty="0">
                <a:latin typeface="Meiryo" panose="020B0604030504040204" pitchFamily="34" charset="-128"/>
                <a:ea typeface="Meiryo" panose="020B0604030504040204" pitchFamily="34" charset="-128"/>
              </a:rPr>
              <a:t>のさらなる活用</a:t>
            </a:r>
            <a:r>
              <a:rPr kumimoji="1" lang="ja-JP" altLang="en-US" sz="2800" b="1" dirty="0">
                <a:latin typeface="Meiryo" panose="020B0604030504040204" pitchFamily="34" charset="-128"/>
                <a:ea typeface="Meiryo" panose="020B0604030504040204" pitchFamily="34" charset="-128"/>
              </a:rPr>
              <a:t>が広がる</a:t>
            </a:r>
            <a:endParaRPr kumimoji="1" lang="en-US" altLang="ja-JP" sz="2800" b="1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  <a:t>	</a:t>
            </a:r>
            <a:br>
              <a:rPr kumimoji="1"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</a:br>
            <a:r>
              <a:rPr kumimoji="1"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	</a:t>
            </a:r>
            <a:endParaRPr kumimoji="1" lang="en-US" altLang="ja-JP" sz="28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・</a:t>
            </a:r>
            <a:r>
              <a:rPr kumimoji="1" lang="ja-JP" altLang="en-US" sz="2800" b="1" u="sng" dirty="0">
                <a:latin typeface="Meiryo" panose="020B0604030504040204" pitchFamily="34" charset="-128"/>
                <a:ea typeface="Meiryo" panose="020B0604030504040204" pitchFamily="34" charset="-128"/>
              </a:rPr>
              <a:t>構造物の現状態</a:t>
            </a:r>
            <a:r>
              <a:rPr kumimoji="1" lang="ja-JP" altLang="en-US" sz="2800" b="1" dirty="0">
                <a:latin typeface="Meiryo" panose="020B0604030504040204" pitchFamily="34" charset="-128"/>
                <a:ea typeface="Meiryo" panose="020B0604030504040204" pitchFamily="34" charset="-128"/>
              </a:rPr>
              <a:t>で解析することができる</a:t>
            </a:r>
            <a:endParaRPr kumimoji="1" lang="en-US" altLang="ja-JP" sz="2800" b="1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endParaRPr kumimoji="1" lang="en-US" altLang="ja-JP" sz="2800" b="1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  <a:t>	</a:t>
            </a:r>
          </a:p>
          <a:p>
            <a:r>
              <a:rPr kumimoji="1"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・</a:t>
            </a:r>
            <a:r>
              <a:rPr kumimoji="1" lang="ja-JP" altLang="en-US" sz="2800" b="1" u="sng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図面がない構造物</a:t>
            </a:r>
            <a:r>
              <a:rPr kumimoji="1" lang="ja-JP" altLang="en-US" sz="2800" b="1" dirty="0">
                <a:latin typeface="Meiryo" panose="020B0604030504040204" pitchFamily="34" charset="-128"/>
                <a:ea typeface="Meiryo" panose="020B0604030504040204" pitchFamily="34" charset="-128"/>
              </a:rPr>
              <a:t>を解析することができる</a:t>
            </a:r>
            <a:endParaRPr kumimoji="1" lang="en-US" altLang="ja-JP" sz="2800" b="1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endParaRPr kumimoji="1" lang="en-US" altLang="ja-JP" sz="2800" b="1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 sz="2800" b="1" dirty="0">
                <a:latin typeface="Meiryo" panose="020B0604030504040204" pitchFamily="34" charset="-128"/>
                <a:ea typeface="Meiryo" panose="020B0604030504040204" pitchFamily="34" charset="-128"/>
              </a:rPr>
              <a:t>	</a:t>
            </a:r>
            <a:endParaRPr kumimoji="1" lang="ja-JP" altLang="en-US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B946AAB-85A5-C0CA-7DCA-C9957DD23952}"/>
              </a:ext>
            </a:extLst>
          </p:cNvPr>
          <p:cNvSpPr txBox="1"/>
          <p:nvPr/>
        </p:nvSpPr>
        <p:spPr>
          <a:xfrm>
            <a:off x="360159" y="2405770"/>
            <a:ext cx="36801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点群情報から解析が</a:t>
            </a:r>
            <a:br>
              <a:rPr kumimoji="1" lang="en-US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</a:br>
            <a:r>
              <a:rPr kumimoji="1"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　可能になると。。</a:t>
            </a:r>
            <a:endParaRPr kumimoji="1" lang="en-US" altLang="ja-JP" sz="28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171D4A8-CC99-77A1-3B32-97663A49B8C5}"/>
              </a:ext>
            </a:extLst>
          </p:cNvPr>
          <p:cNvSpPr txBox="1"/>
          <p:nvPr/>
        </p:nvSpPr>
        <p:spPr>
          <a:xfrm>
            <a:off x="5065253" y="3159822"/>
            <a:ext cx="49265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点群処理技術のさらなる発展につながる</a:t>
            </a:r>
            <a:endParaRPr kumimoji="1" lang="en-US" altLang="ja-JP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0F7C563-6957-096E-0BB0-E6AD43F73D3E}"/>
              </a:ext>
            </a:extLst>
          </p:cNvPr>
          <p:cNvSpPr txBox="1"/>
          <p:nvPr/>
        </p:nvSpPr>
        <p:spPr>
          <a:xfrm>
            <a:off x="5065253" y="4390249"/>
            <a:ext cx="64103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構造物の</a:t>
            </a:r>
            <a:r>
              <a:rPr kumimoji="1" lang="ja-JP" altLang="en-US" sz="2000" b="1" dirty="0">
                <a:latin typeface="Meiryo" panose="020B0604030504040204" pitchFamily="34" charset="-128"/>
                <a:ea typeface="Meiryo" panose="020B0604030504040204" pitchFamily="34" charset="-128"/>
              </a:rPr>
              <a:t>劣化・腐食を考慮した現実的な解析が可能</a:t>
            </a:r>
            <a:r>
              <a:rPr kumimoji="1" lang="ja-JP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に</a:t>
            </a:r>
            <a:endParaRPr kumimoji="1" lang="en-US" altLang="ja-JP" sz="28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A5DA376-C20B-F467-F3C6-08791B245B79}"/>
              </a:ext>
            </a:extLst>
          </p:cNvPr>
          <p:cNvSpPr txBox="1"/>
          <p:nvPr/>
        </p:nvSpPr>
        <p:spPr>
          <a:xfrm>
            <a:off x="5065253" y="5717612"/>
            <a:ext cx="60306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古くから存在している構造物に対して解析が可能に</a:t>
            </a:r>
            <a:endParaRPr kumimoji="1" lang="en-US" altLang="ja-JP" sz="28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96028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745" y="1024314"/>
            <a:ext cx="11208229" cy="910078"/>
          </a:xfrm>
        </p:spPr>
        <p:txBody>
          <a:bodyPr/>
          <a:lstStyle/>
          <a:p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断面形状が変化しない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構造用鋼について扱う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本研究の対象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C84951-CFD2-1AE0-4086-41B1770B355C}"/>
              </a:ext>
            </a:extLst>
          </p:cNvPr>
          <p:cNvSpPr txBox="1"/>
          <p:nvPr/>
        </p:nvSpPr>
        <p:spPr>
          <a:xfrm>
            <a:off x="1183512" y="3103636"/>
            <a:ext cx="2371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（構造用鋼、</a:t>
            </a:r>
            <a:r>
              <a:rPr kumimoji="1" lang="en-US" altLang="ja-JP" dirty="0"/>
              <a:t>H</a:t>
            </a:r>
            <a:r>
              <a:rPr kumimoji="1" lang="ja-JP" altLang="en-US" dirty="0"/>
              <a:t>、</a:t>
            </a:r>
            <a:r>
              <a:rPr kumimoji="1" lang="en-US" altLang="ja-JP" dirty="0"/>
              <a:t>T</a:t>
            </a:r>
            <a:r>
              <a:rPr kumimoji="1" lang="ja-JP" altLang="en-US" dirty="0"/>
              <a:t>、丸、角型などの三次元モデルの貼り付け）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6408D83-7E1F-1C38-3D93-B99EE61DB487}"/>
              </a:ext>
            </a:extLst>
          </p:cNvPr>
          <p:cNvSpPr txBox="1"/>
          <p:nvPr/>
        </p:nvSpPr>
        <p:spPr>
          <a:xfrm>
            <a:off x="457745" y="2149631"/>
            <a:ext cx="3862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rPr>
              <a:t>構造用鋼の例</a:t>
            </a:r>
            <a:endParaRPr kumimoji="1" lang="ja-JP" altLang="en-US" sz="28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81274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31"/>
            <a:ext cx="12192000" cy="6858000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FD82B011-83BF-B9D0-EF63-BDE1EE946C39}"/>
              </a:ext>
            </a:extLst>
          </p:cNvPr>
          <p:cNvSpPr/>
          <p:nvPr/>
        </p:nvSpPr>
        <p:spPr>
          <a:xfrm>
            <a:off x="434594" y="1928282"/>
            <a:ext cx="3206572" cy="1945294"/>
          </a:xfrm>
          <a:prstGeom prst="rect">
            <a:avLst/>
          </a:prstGeom>
          <a:solidFill>
            <a:srgbClr val="FFFFFF"/>
          </a:solidFill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点群の測量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745" y="1024314"/>
            <a:ext cx="11208229" cy="910078"/>
          </a:xfrm>
        </p:spPr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点群から解析まで</a:t>
            </a:r>
            <a:r>
              <a:rPr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３つのステップ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を踏む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大まか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な流れ</a:t>
            </a:r>
            <a:endParaRPr kumimoji="1" lang="ja-JP" altLang="en-US" dirty="0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A5602C3C-8E58-ED8C-4C22-A6C1C0BFB876}"/>
              </a:ext>
            </a:extLst>
          </p:cNvPr>
          <p:cNvSpPr/>
          <p:nvPr/>
        </p:nvSpPr>
        <p:spPr>
          <a:xfrm>
            <a:off x="3304365" y="2405424"/>
            <a:ext cx="5305291" cy="3599355"/>
          </a:xfrm>
          <a:prstGeom prst="rect">
            <a:avLst/>
          </a:prstGeom>
          <a:ln w="381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00B05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3B204EE-5C40-E7D3-0156-E8F76849AC0A}"/>
              </a:ext>
            </a:extLst>
          </p:cNvPr>
          <p:cNvSpPr txBox="1"/>
          <p:nvPr/>
        </p:nvSpPr>
        <p:spPr>
          <a:xfrm>
            <a:off x="434594" y="2011529"/>
            <a:ext cx="21709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１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A83134C-8992-84C3-A320-92D24A09DBD8}"/>
              </a:ext>
            </a:extLst>
          </p:cNvPr>
          <p:cNvSpPr txBox="1"/>
          <p:nvPr/>
        </p:nvSpPr>
        <p:spPr>
          <a:xfrm>
            <a:off x="3459976" y="2531748"/>
            <a:ext cx="21709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</a:t>
            </a: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64D97700-42A5-0DF5-F07B-86694FC3A03F}"/>
              </a:ext>
            </a:extLst>
          </p:cNvPr>
          <p:cNvGrpSpPr/>
          <p:nvPr/>
        </p:nvGrpSpPr>
        <p:grpSpPr>
          <a:xfrm rot="19356426" flipV="1">
            <a:off x="3561139" y="1775854"/>
            <a:ext cx="638334" cy="948153"/>
            <a:chOff x="2664127" y="3374455"/>
            <a:chExt cx="1201975" cy="1567649"/>
          </a:xfrm>
          <a:solidFill>
            <a:srgbClr val="7030A0"/>
          </a:solidFill>
        </p:grpSpPr>
        <p:sp>
          <p:nvSpPr>
            <p:cNvPr id="8" name="二等辺三角形 7">
              <a:extLst>
                <a:ext uri="{FF2B5EF4-FFF2-40B4-BE49-F238E27FC236}">
                  <a16:creationId xmlns:a16="http://schemas.microsoft.com/office/drawing/2014/main" id="{15D06CD0-4912-B182-BC6D-859C91C4A2A1}"/>
                </a:ext>
              </a:extLst>
            </p:cNvPr>
            <p:cNvSpPr/>
            <p:nvPr/>
          </p:nvSpPr>
          <p:spPr>
            <a:xfrm rot="21516842">
              <a:off x="3025444" y="3374455"/>
              <a:ext cx="840658" cy="471949"/>
            </a:xfrm>
            <a:prstGeom prst="triangle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9" name="フリーフォーム: 図形 8">
              <a:extLst>
                <a:ext uri="{FF2B5EF4-FFF2-40B4-BE49-F238E27FC236}">
                  <a16:creationId xmlns:a16="http://schemas.microsoft.com/office/drawing/2014/main" id="{A8CF8CAC-6075-71DD-36E0-5B0D378A60DB}"/>
                </a:ext>
              </a:extLst>
            </p:cNvPr>
            <p:cNvSpPr/>
            <p:nvPr/>
          </p:nvSpPr>
          <p:spPr>
            <a:xfrm>
              <a:off x="2664127" y="3827205"/>
              <a:ext cx="956601" cy="1114899"/>
            </a:xfrm>
            <a:custGeom>
              <a:avLst/>
              <a:gdLst>
                <a:gd name="connsiteX0" fmla="*/ 649311 w 956601"/>
                <a:gd name="connsiteY0" fmla="*/ 0 h 1114899"/>
                <a:gd name="connsiteX1" fmla="*/ 956601 w 956601"/>
                <a:gd name="connsiteY1" fmla="*/ 0 h 1114899"/>
                <a:gd name="connsiteX2" fmla="*/ 951973 w 956601"/>
                <a:gd name="connsiteY2" fmla="*/ 97117 h 1114899"/>
                <a:gd name="connsiteX3" fmla="*/ 5472 w 956601"/>
                <a:gd name="connsiteY3" fmla="*/ 1113687 h 1114899"/>
                <a:gd name="connsiteX4" fmla="*/ 0 w 956601"/>
                <a:gd name="connsiteY4" fmla="*/ 1114899 h 1114899"/>
                <a:gd name="connsiteX5" fmla="*/ 40056 w 956601"/>
                <a:gd name="connsiteY5" fmla="*/ 1089636 h 1114899"/>
                <a:gd name="connsiteX6" fmla="*/ 638394 w 956601"/>
                <a:gd name="connsiteY6" fmla="*/ 162145 h 1114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6601" h="1114899">
                  <a:moveTo>
                    <a:pt x="649311" y="0"/>
                  </a:moveTo>
                  <a:lnTo>
                    <a:pt x="956601" y="0"/>
                  </a:lnTo>
                  <a:lnTo>
                    <a:pt x="951973" y="97117"/>
                  </a:lnTo>
                  <a:cubicBezTo>
                    <a:pt x="906000" y="577465"/>
                    <a:pt x="522068" y="975272"/>
                    <a:pt x="5472" y="1113687"/>
                  </a:cubicBezTo>
                  <a:lnTo>
                    <a:pt x="0" y="1114899"/>
                  </a:lnTo>
                  <a:lnTo>
                    <a:pt x="40056" y="1089636"/>
                  </a:lnTo>
                  <a:cubicBezTo>
                    <a:pt x="365632" y="863013"/>
                    <a:pt x="587911" y="534591"/>
                    <a:pt x="638394" y="162145"/>
                  </a:cubicBezTo>
                  <a:close/>
                </a:path>
              </a:pathLst>
            </a:cu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AFE42FBE-B1AC-0ED6-5C65-783944C75C05}"/>
              </a:ext>
            </a:extLst>
          </p:cNvPr>
          <p:cNvSpPr txBox="1"/>
          <p:nvPr/>
        </p:nvSpPr>
        <p:spPr>
          <a:xfrm>
            <a:off x="4033003" y="3046243"/>
            <a:ext cx="3849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構造データに変換</a:t>
            </a:r>
            <a:endParaRPr kumimoji="1" lang="en-US" altLang="ja-JP" sz="36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3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（</a:t>
            </a:r>
            <a:r>
              <a:rPr kumimoji="1" lang="ja-JP" altLang="en-US" sz="3600" b="1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点群処理</a:t>
            </a:r>
            <a:r>
              <a:rPr kumimoji="1" lang="ja-JP" altLang="en-US" sz="36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）</a:t>
            </a: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DD5256D4-F03E-0411-E06D-88B72F87905F}"/>
              </a:ext>
            </a:extLst>
          </p:cNvPr>
          <p:cNvSpPr/>
          <p:nvPr/>
        </p:nvSpPr>
        <p:spPr>
          <a:xfrm>
            <a:off x="8459402" y="4422230"/>
            <a:ext cx="3206572" cy="1945294"/>
          </a:xfrm>
          <a:prstGeom prst="rect">
            <a:avLst/>
          </a:prstGeom>
          <a:solidFill>
            <a:srgbClr val="FFFFFF"/>
          </a:solidFill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解析ソフト</a:t>
            </a:r>
            <a:r>
              <a:rPr kumimoji="1" lang="en-US" altLang="ja-JP" sz="28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en-US" altLang="ja-JP" sz="2800" dirty="0" err="1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SeanFEM</a:t>
            </a:r>
            <a:r>
              <a:rPr kumimoji="1" lang="en-US" altLang="ja-JP" sz="28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  <a:p>
            <a:pPr algn="ctr"/>
            <a:r>
              <a:rPr kumimoji="1" lang="ja-JP" altLang="en-US" sz="28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で解析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B5BAA406-9F57-0847-C332-631682B79F83}"/>
              </a:ext>
            </a:extLst>
          </p:cNvPr>
          <p:cNvSpPr txBox="1"/>
          <p:nvPr/>
        </p:nvSpPr>
        <p:spPr>
          <a:xfrm>
            <a:off x="8459402" y="4499124"/>
            <a:ext cx="21709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３</a:t>
            </a:r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5A93B423-C8EF-4465-A685-D72308B482A9}"/>
              </a:ext>
            </a:extLst>
          </p:cNvPr>
          <p:cNvGrpSpPr/>
          <p:nvPr/>
        </p:nvGrpSpPr>
        <p:grpSpPr>
          <a:xfrm rot="19356426" flipV="1">
            <a:off x="8640376" y="3743161"/>
            <a:ext cx="638334" cy="948153"/>
            <a:chOff x="2664127" y="3374455"/>
            <a:chExt cx="1201975" cy="1567649"/>
          </a:xfrm>
          <a:solidFill>
            <a:srgbClr val="7030A0"/>
          </a:solidFill>
        </p:grpSpPr>
        <p:sp>
          <p:nvSpPr>
            <p:cNvPr id="11" name="二等辺三角形 10">
              <a:extLst>
                <a:ext uri="{FF2B5EF4-FFF2-40B4-BE49-F238E27FC236}">
                  <a16:creationId xmlns:a16="http://schemas.microsoft.com/office/drawing/2014/main" id="{EB66BFCD-D143-6B1A-FAAF-39651C2F8B74}"/>
                </a:ext>
              </a:extLst>
            </p:cNvPr>
            <p:cNvSpPr/>
            <p:nvPr/>
          </p:nvSpPr>
          <p:spPr>
            <a:xfrm rot="21516842">
              <a:off x="3025444" y="3374455"/>
              <a:ext cx="840658" cy="471949"/>
            </a:xfrm>
            <a:prstGeom prst="triangle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3" name="フリーフォーム: 図形 12">
              <a:extLst>
                <a:ext uri="{FF2B5EF4-FFF2-40B4-BE49-F238E27FC236}">
                  <a16:creationId xmlns:a16="http://schemas.microsoft.com/office/drawing/2014/main" id="{AFC0F217-DD93-1D82-6871-1237B300D529}"/>
                </a:ext>
              </a:extLst>
            </p:cNvPr>
            <p:cNvSpPr/>
            <p:nvPr/>
          </p:nvSpPr>
          <p:spPr>
            <a:xfrm>
              <a:off x="2664127" y="3827205"/>
              <a:ext cx="956601" cy="1114899"/>
            </a:xfrm>
            <a:custGeom>
              <a:avLst/>
              <a:gdLst>
                <a:gd name="connsiteX0" fmla="*/ 649311 w 956601"/>
                <a:gd name="connsiteY0" fmla="*/ 0 h 1114899"/>
                <a:gd name="connsiteX1" fmla="*/ 956601 w 956601"/>
                <a:gd name="connsiteY1" fmla="*/ 0 h 1114899"/>
                <a:gd name="connsiteX2" fmla="*/ 951973 w 956601"/>
                <a:gd name="connsiteY2" fmla="*/ 97117 h 1114899"/>
                <a:gd name="connsiteX3" fmla="*/ 5472 w 956601"/>
                <a:gd name="connsiteY3" fmla="*/ 1113687 h 1114899"/>
                <a:gd name="connsiteX4" fmla="*/ 0 w 956601"/>
                <a:gd name="connsiteY4" fmla="*/ 1114899 h 1114899"/>
                <a:gd name="connsiteX5" fmla="*/ 40056 w 956601"/>
                <a:gd name="connsiteY5" fmla="*/ 1089636 h 1114899"/>
                <a:gd name="connsiteX6" fmla="*/ 638394 w 956601"/>
                <a:gd name="connsiteY6" fmla="*/ 162145 h 1114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6601" h="1114899">
                  <a:moveTo>
                    <a:pt x="649311" y="0"/>
                  </a:moveTo>
                  <a:lnTo>
                    <a:pt x="956601" y="0"/>
                  </a:lnTo>
                  <a:lnTo>
                    <a:pt x="951973" y="97117"/>
                  </a:lnTo>
                  <a:cubicBezTo>
                    <a:pt x="906000" y="577465"/>
                    <a:pt x="522068" y="975272"/>
                    <a:pt x="5472" y="1113687"/>
                  </a:cubicBezTo>
                  <a:lnTo>
                    <a:pt x="0" y="1114899"/>
                  </a:lnTo>
                  <a:lnTo>
                    <a:pt x="40056" y="1089636"/>
                  </a:lnTo>
                  <a:cubicBezTo>
                    <a:pt x="365632" y="863013"/>
                    <a:pt x="587911" y="534591"/>
                    <a:pt x="638394" y="162145"/>
                  </a:cubicBezTo>
                  <a:close/>
                </a:path>
              </a:pathLst>
            </a:cu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pic>
        <p:nvPicPr>
          <p:cNvPr id="29" name="図 28" descr="ダイアグラム">
            <a:extLst>
              <a:ext uri="{FF2B5EF4-FFF2-40B4-BE49-F238E27FC236}">
                <a16:creationId xmlns:a16="http://schemas.microsoft.com/office/drawing/2014/main" id="{D228C1D6-1FC5-53D6-5F70-C58BFE1F5B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4209" y="1871551"/>
            <a:ext cx="2738238" cy="16977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6F696733-B850-5C90-B249-E75FC155325B}"/>
              </a:ext>
            </a:extLst>
          </p:cNvPr>
          <p:cNvSpPr txBox="1"/>
          <p:nvPr/>
        </p:nvSpPr>
        <p:spPr>
          <a:xfrm>
            <a:off x="9079512" y="3627889"/>
            <a:ext cx="27382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1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※(</a:t>
            </a:r>
            <a:r>
              <a:rPr kumimoji="1" lang="ja-JP" altLang="en-US" sz="11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株</a:t>
            </a:r>
            <a:r>
              <a:rPr kumimoji="1" lang="en-US" altLang="ja-JP" sz="11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 </a:t>
            </a:r>
            <a:r>
              <a:rPr kumimoji="1" lang="ja-JP" altLang="en-US" sz="11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地震工学研究開発センター　</a:t>
            </a:r>
            <a:br>
              <a:rPr kumimoji="1" lang="en-US" altLang="ja-JP" sz="1100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en-US" altLang="ja-JP" sz="11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                    </a:t>
            </a:r>
            <a:r>
              <a:rPr kumimoji="1" lang="ja-JP" altLang="en-US" sz="11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ホームページより引用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7075AEB2-68DD-C4E2-3AE7-48D326F4F559}"/>
              </a:ext>
            </a:extLst>
          </p:cNvPr>
          <p:cNvSpPr txBox="1"/>
          <p:nvPr/>
        </p:nvSpPr>
        <p:spPr>
          <a:xfrm>
            <a:off x="733530" y="4570151"/>
            <a:ext cx="1871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（測量機の画像貼り付け）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4BA4F39-4247-BBE3-A99C-31D4C977C86C}"/>
              </a:ext>
            </a:extLst>
          </p:cNvPr>
          <p:cNvSpPr txBox="1"/>
          <p:nvPr/>
        </p:nvSpPr>
        <p:spPr>
          <a:xfrm>
            <a:off x="4293792" y="4664033"/>
            <a:ext cx="4254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u="sng" dirty="0"/>
              <a:t>３つのステップ</a:t>
            </a:r>
            <a:r>
              <a:rPr kumimoji="1" lang="ja-JP" altLang="en-US" sz="2800" b="1" dirty="0"/>
              <a:t>で変換</a:t>
            </a:r>
            <a:endParaRPr kumimoji="1" lang="en-US" altLang="ja-JP" sz="2800" b="1" dirty="0"/>
          </a:p>
        </p:txBody>
      </p:sp>
    </p:spTree>
    <p:extLst>
      <p:ext uri="{BB962C8B-B14F-4D97-AF65-F5344CB8AC3E}">
        <p14:creationId xmlns:p14="http://schemas.microsoft.com/office/powerpoint/2010/main" val="3794434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745" y="1039352"/>
            <a:ext cx="11208229" cy="910078"/>
          </a:xfrm>
        </p:spPr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構造データには各断面の</a:t>
            </a:r>
            <a:r>
              <a:rPr kumimoji="1"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重心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kumimoji="1"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特徴点座標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が必要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/>
              <a:t>構造データ作成に必要な情報</a:t>
            </a:r>
            <a:endParaRPr kumimoji="1"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C84951-CFD2-1AE0-4086-41B1770B355C}"/>
              </a:ext>
            </a:extLst>
          </p:cNvPr>
          <p:cNvSpPr txBox="1"/>
          <p:nvPr/>
        </p:nvSpPr>
        <p:spPr>
          <a:xfrm>
            <a:off x="1351677" y="3429000"/>
            <a:ext cx="2371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（</a:t>
            </a:r>
            <a:r>
              <a:rPr kumimoji="1" lang="en-US" altLang="ja-JP" dirty="0"/>
              <a:t>3D</a:t>
            </a:r>
            <a:r>
              <a:rPr kumimoji="1" lang="ja-JP" altLang="en-US"/>
              <a:t>で断面の重心を示すものを用意）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E43FA6B-B26B-3D05-B153-FFAA4C7A7F9F}"/>
              </a:ext>
            </a:extLst>
          </p:cNvPr>
          <p:cNvSpPr txBox="1"/>
          <p:nvPr/>
        </p:nvSpPr>
        <p:spPr>
          <a:xfrm>
            <a:off x="7116600" y="3426699"/>
            <a:ext cx="2371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（</a:t>
            </a:r>
            <a:r>
              <a:rPr kumimoji="1" lang="en-US" altLang="ja-JP" dirty="0"/>
              <a:t>2d</a:t>
            </a:r>
            <a:r>
              <a:rPr kumimoji="1" lang="ja-JP" altLang="en-US"/>
              <a:t>で特徴点座標をひめすもの用意）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1236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745" y="1024314"/>
            <a:ext cx="11208229" cy="910078"/>
          </a:xfrm>
        </p:spPr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点群情報のみから、断面の</a:t>
            </a:r>
            <a:r>
              <a:rPr lang="ja-JP" altLang="en-US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形状判別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lang="ja-JP" altLang="en-US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同定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を行う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点群処理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の全体的な流れ</a:t>
            </a:r>
            <a:endParaRPr kumimoji="1" lang="ja-JP" altLang="en-US" dirty="0"/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98D58FBE-45C9-70BE-CCAA-458B773F8633}"/>
              </a:ext>
            </a:extLst>
          </p:cNvPr>
          <p:cNvGrpSpPr/>
          <p:nvPr/>
        </p:nvGrpSpPr>
        <p:grpSpPr>
          <a:xfrm>
            <a:off x="457745" y="1979223"/>
            <a:ext cx="6405420" cy="4475903"/>
            <a:chOff x="457745" y="1979223"/>
            <a:chExt cx="6405420" cy="4475903"/>
          </a:xfrm>
        </p:grpSpPr>
        <p:sp>
          <p:nvSpPr>
            <p:cNvPr id="5" name="四角形: 角を丸くする 4">
              <a:extLst>
                <a:ext uri="{FF2B5EF4-FFF2-40B4-BE49-F238E27FC236}">
                  <a16:creationId xmlns:a16="http://schemas.microsoft.com/office/drawing/2014/main" id="{084510A3-7801-81F3-E39A-54D81CF6D86F}"/>
                </a:ext>
              </a:extLst>
            </p:cNvPr>
            <p:cNvSpPr/>
            <p:nvPr/>
          </p:nvSpPr>
          <p:spPr>
            <a:xfrm>
              <a:off x="457745" y="1979223"/>
              <a:ext cx="6405420" cy="107630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暫定的な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軸線方向の決定</a:t>
              </a:r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95ADCD4D-D1CA-12B1-F2CA-B6D68C611780}"/>
                </a:ext>
              </a:extLst>
            </p:cNvPr>
            <p:cNvSpPr txBox="1"/>
            <p:nvPr/>
          </p:nvSpPr>
          <p:spPr>
            <a:xfrm>
              <a:off x="596505" y="2255767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１</a:t>
              </a:r>
            </a:p>
          </p:txBody>
        </p:sp>
        <p:sp>
          <p:nvSpPr>
            <p:cNvPr id="28" name="四角形: 角を丸くする 27">
              <a:extLst>
                <a:ext uri="{FF2B5EF4-FFF2-40B4-BE49-F238E27FC236}">
                  <a16:creationId xmlns:a16="http://schemas.microsoft.com/office/drawing/2014/main" id="{6ABCD4C6-A9B6-09DE-A4C3-098BCBCD969A}"/>
                </a:ext>
              </a:extLst>
            </p:cNvPr>
            <p:cNvSpPr/>
            <p:nvPr/>
          </p:nvSpPr>
          <p:spPr>
            <a:xfrm>
              <a:off x="457745" y="3679021"/>
              <a:ext cx="6405420" cy="107630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断面の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形状判別</a:t>
              </a:r>
            </a:p>
          </p:txBody>
        </p: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07CC21B0-346F-FEB8-7002-58670C351DC6}"/>
                </a:ext>
              </a:extLst>
            </p:cNvPr>
            <p:cNvSpPr txBox="1"/>
            <p:nvPr/>
          </p:nvSpPr>
          <p:spPr>
            <a:xfrm>
              <a:off x="596505" y="3955565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２</a:t>
              </a:r>
            </a:p>
          </p:txBody>
        </p:sp>
        <p:sp>
          <p:nvSpPr>
            <p:cNvPr id="30" name="四角形: 角を丸くする 29">
              <a:extLst>
                <a:ext uri="{FF2B5EF4-FFF2-40B4-BE49-F238E27FC236}">
                  <a16:creationId xmlns:a16="http://schemas.microsoft.com/office/drawing/2014/main" id="{164A0839-E067-E2AA-4FA0-C895084456C5}"/>
                </a:ext>
              </a:extLst>
            </p:cNvPr>
            <p:cNvSpPr/>
            <p:nvPr/>
          </p:nvSpPr>
          <p:spPr>
            <a:xfrm>
              <a:off x="457745" y="5378819"/>
              <a:ext cx="6405420" cy="107630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断面形状の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同定</a:t>
              </a:r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77701E75-B66D-EA4E-DE0B-26CB7A7DAF28}"/>
                </a:ext>
              </a:extLst>
            </p:cNvPr>
            <p:cNvSpPr txBox="1"/>
            <p:nvPr/>
          </p:nvSpPr>
          <p:spPr>
            <a:xfrm>
              <a:off x="596505" y="5686510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３</a:t>
              </a:r>
            </a:p>
          </p:txBody>
        </p:sp>
        <p:sp>
          <p:nvSpPr>
            <p:cNvPr id="32" name="矢印: 下 31">
              <a:extLst>
                <a:ext uri="{FF2B5EF4-FFF2-40B4-BE49-F238E27FC236}">
                  <a16:creationId xmlns:a16="http://schemas.microsoft.com/office/drawing/2014/main" id="{6BDC1736-9A04-A3B7-DBB9-456A51B8CB34}"/>
                </a:ext>
              </a:extLst>
            </p:cNvPr>
            <p:cNvSpPr/>
            <p:nvPr/>
          </p:nvSpPr>
          <p:spPr>
            <a:xfrm>
              <a:off x="3384125" y="3147646"/>
              <a:ext cx="552659" cy="493694"/>
            </a:xfrm>
            <a:prstGeom prst="downArrow">
              <a:avLst/>
            </a:prstGeom>
            <a:solidFill>
              <a:srgbClr val="7030A0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矢印: 下 32">
              <a:extLst>
                <a:ext uri="{FF2B5EF4-FFF2-40B4-BE49-F238E27FC236}">
                  <a16:creationId xmlns:a16="http://schemas.microsoft.com/office/drawing/2014/main" id="{229E3809-026A-9FEB-A94C-2D60EC77032B}"/>
                </a:ext>
              </a:extLst>
            </p:cNvPr>
            <p:cNvSpPr/>
            <p:nvPr/>
          </p:nvSpPr>
          <p:spPr>
            <a:xfrm>
              <a:off x="3384125" y="4820226"/>
              <a:ext cx="552659" cy="493694"/>
            </a:xfrm>
            <a:prstGeom prst="downArrow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8BA05028-5723-D128-601E-982A8C5149B7}"/>
              </a:ext>
            </a:extLst>
          </p:cNvPr>
          <p:cNvSpPr txBox="1"/>
          <p:nvPr/>
        </p:nvSpPr>
        <p:spPr>
          <a:xfrm>
            <a:off x="7998488" y="1989271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（中心線分が描写された３</a:t>
            </a:r>
            <a:r>
              <a:rPr kumimoji="1" lang="en-US" altLang="ja-JP" dirty="0"/>
              <a:t>D</a:t>
            </a:r>
            <a:r>
              <a:rPr kumimoji="1" lang="ja-JP" altLang="en-US" dirty="0"/>
              <a:t>モデル画像貼り付け）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D4F395DD-9818-B93B-0C12-06FF8698140E}"/>
              </a:ext>
            </a:extLst>
          </p:cNvPr>
          <p:cNvSpPr txBox="1"/>
          <p:nvPr/>
        </p:nvSpPr>
        <p:spPr>
          <a:xfrm>
            <a:off x="7998488" y="3756407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（二次元断面モデルの画像を二種類貼り付け）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012D3397-8CCB-A413-3C09-7F0059287922}"/>
              </a:ext>
            </a:extLst>
          </p:cNvPr>
          <p:cNvSpPr txBox="1"/>
          <p:nvPr/>
        </p:nvSpPr>
        <p:spPr>
          <a:xfrm>
            <a:off x="8104136" y="5500666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（二次元断面モデルの画像を二種類貼り付け）</a:t>
            </a:r>
          </a:p>
        </p:txBody>
      </p:sp>
    </p:spTree>
    <p:extLst>
      <p:ext uri="{BB962C8B-B14F-4D97-AF65-F5344CB8AC3E}">
        <p14:creationId xmlns:p14="http://schemas.microsoft.com/office/powerpoint/2010/main" val="1706023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屋内, 障子, 写真, 探す が含まれている画像">
            <a:extLst>
              <a:ext uri="{FF2B5EF4-FFF2-40B4-BE49-F238E27FC236}">
                <a16:creationId xmlns:a16="http://schemas.microsoft.com/office/drawing/2014/main" id="{77449897-A0DE-4784-0753-3526A548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124"/>
            <a:ext cx="12192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9FD98EC-8D25-482F-8132-04421A26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745" y="1024314"/>
            <a:ext cx="11208229" cy="910078"/>
          </a:xfrm>
        </p:spPr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点群情報のみから、断面の</a:t>
            </a:r>
            <a:r>
              <a:rPr lang="ja-JP" altLang="en-US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形状判別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lang="ja-JP" altLang="en-US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同定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を行う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573968E-BF17-4017-AA59-5326CD60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>
                <a:solidFill>
                  <a:srgbClr val="7030A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点群処理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の全体的な流れ</a:t>
            </a:r>
            <a:endParaRPr kumimoji="1" lang="ja-JP" altLang="en-US" dirty="0"/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98D58FBE-45C9-70BE-CCAA-458B773F8633}"/>
              </a:ext>
            </a:extLst>
          </p:cNvPr>
          <p:cNvGrpSpPr/>
          <p:nvPr/>
        </p:nvGrpSpPr>
        <p:grpSpPr>
          <a:xfrm>
            <a:off x="457745" y="1979223"/>
            <a:ext cx="6405420" cy="4475903"/>
            <a:chOff x="457745" y="1979223"/>
            <a:chExt cx="6405420" cy="4475903"/>
          </a:xfrm>
        </p:grpSpPr>
        <p:sp>
          <p:nvSpPr>
            <p:cNvPr id="5" name="四角形: 角を丸くする 4">
              <a:extLst>
                <a:ext uri="{FF2B5EF4-FFF2-40B4-BE49-F238E27FC236}">
                  <a16:creationId xmlns:a16="http://schemas.microsoft.com/office/drawing/2014/main" id="{084510A3-7801-81F3-E39A-54D81CF6D86F}"/>
                </a:ext>
              </a:extLst>
            </p:cNvPr>
            <p:cNvSpPr/>
            <p:nvPr/>
          </p:nvSpPr>
          <p:spPr>
            <a:xfrm>
              <a:off x="457745" y="1979223"/>
              <a:ext cx="6405420" cy="107630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暫定的な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軸線方向の決定</a:t>
              </a:r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95ADCD4D-D1CA-12B1-F2CA-B6D68C611780}"/>
                </a:ext>
              </a:extLst>
            </p:cNvPr>
            <p:cNvSpPr txBox="1"/>
            <p:nvPr/>
          </p:nvSpPr>
          <p:spPr>
            <a:xfrm>
              <a:off x="596505" y="2255767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１</a:t>
              </a:r>
            </a:p>
          </p:txBody>
        </p:sp>
        <p:sp>
          <p:nvSpPr>
            <p:cNvPr id="28" name="四角形: 角を丸くする 27">
              <a:extLst>
                <a:ext uri="{FF2B5EF4-FFF2-40B4-BE49-F238E27FC236}">
                  <a16:creationId xmlns:a16="http://schemas.microsoft.com/office/drawing/2014/main" id="{6ABCD4C6-A9B6-09DE-A4C3-098BCBCD969A}"/>
                </a:ext>
              </a:extLst>
            </p:cNvPr>
            <p:cNvSpPr/>
            <p:nvPr/>
          </p:nvSpPr>
          <p:spPr>
            <a:xfrm>
              <a:off x="457745" y="3679021"/>
              <a:ext cx="6405420" cy="107630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断面の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形状判別</a:t>
              </a:r>
            </a:p>
          </p:txBody>
        </p: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07CC21B0-346F-FEB8-7002-58670C351DC6}"/>
                </a:ext>
              </a:extLst>
            </p:cNvPr>
            <p:cNvSpPr txBox="1"/>
            <p:nvPr/>
          </p:nvSpPr>
          <p:spPr>
            <a:xfrm>
              <a:off x="596505" y="3955565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２</a:t>
              </a:r>
            </a:p>
          </p:txBody>
        </p:sp>
        <p:sp>
          <p:nvSpPr>
            <p:cNvPr id="30" name="四角形: 角を丸くする 29">
              <a:extLst>
                <a:ext uri="{FF2B5EF4-FFF2-40B4-BE49-F238E27FC236}">
                  <a16:creationId xmlns:a16="http://schemas.microsoft.com/office/drawing/2014/main" id="{164A0839-E067-E2AA-4FA0-C895084456C5}"/>
                </a:ext>
              </a:extLst>
            </p:cNvPr>
            <p:cNvSpPr/>
            <p:nvPr/>
          </p:nvSpPr>
          <p:spPr>
            <a:xfrm>
              <a:off x="457745" y="5378819"/>
              <a:ext cx="6405420" cy="107630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3600" dirty="0"/>
                <a:t>断面形状の</a:t>
              </a:r>
              <a:r>
                <a:rPr kumimoji="1" lang="ja-JP" altLang="en-US" sz="3600" b="1" u="sng" dirty="0">
                  <a:solidFill>
                    <a:schemeClr val="tx1"/>
                  </a:solidFill>
                </a:rPr>
                <a:t>同定</a:t>
              </a:r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77701E75-B66D-EA4E-DE0B-26CB7A7DAF28}"/>
                </a:ext>
              </a:extLst>
            </p:cNvPr>
            <p:cNvSpPr txBox="1"/>
            <p:nvPr/>
          </p:nvSpPr>
          <p:spPr>
            <a:xfrm>
              <a:off x="596505" y="5686510"/>
              <a:ext cx="4587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>
                  <a:solidFill>
                    <a:srgbClr val="7030A0"/>
                  </a:solidFill>
                </a:rPr>
                <a:t>３</a:t>
              </a:r>
            </a:p>
          </p:txBody>
        </p:sp>
        <p:sp>
          <p:nvSpPr>
            <p:cNvPr id="32" name="矢印: 下 31">
              <a:extLst>
                <a:ext uri="{FF2B5EF4-FFF2-40B4-BE49-F238E27FC236}">
                  <a16:creationId xmlns:a16="http://schemas.microsoft.com/office/drawing/2014/main" id="{6BDC1736-9A04-A3B7-DBB9-456A51B8CB34}"/>
                </a:ext>
              </a:extLst>
            </p:cNvPr>
            <p:cNvSpPr/>
            <p:nvPr/>
          </p:nvSpPr>
          <p:spPr>
            <a:xfrm>
              <a:off x="3384125" y="3147646"/>
              <a:ext cx="552659" cy="493694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矢印: 下 32">
              <a:extLst>
                <a:ext uri="{FF2B5EF4-FFF2-40B4-BE49-F238E27FC236}">
                  <a16:creationId xmlns:a16="http://schemas.microsoft.com/office/drawing/2014/main" id="{229E3809-026A-9FEB-A94C-2D60EC77032B}"/>
                </a:ext>
              </a:extLst>
            </p:cNvPr>
            <p:cNvSpPr/>
            <p:nvPr/>
          </p:nvSpPr>
          <p:spPr>
            <a:xfrm>
              <a:off x="3384125" y="4820226"/>
              <a:ext cx="552659" cy="493694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8BA05028-5723-D128-601E-982A8C5149B7}"/>
              </a:ext>
            </a:extLst>
          </p:cNvPr>
          <p:cNvSpPr txBox="1"/>
          <p:nvPr/>
        </p:nvSpPr>
        <p:spPr>
          <a:xfrm>
            <a:off x="7998488" y="1989271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（中心線分が描写された３</a:t>
            </a:r>
            <a:r>
              <a:rPr kumimoji="1" lang="en-US" altLang="ja-JP" dirty="0"/>
              <a:t>D</a:t>
            </a:r>
            <a:r>
              <a:rPr kumimoji="1" lang="ja-JP" altLang="en-US" dirty="0"/>
              <a:t>モデル画像貼り付け）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D4F395DD-9818-B93B-0C12-06FF8698140E}"/>
              </a:ext>
            </a:extLst>
          </p:cNvPr>
          <p:cNvSpPr txBox="1"/>
          <p:nvPr/>
        </p:nvSpPr>
        <p:spPr>
          <a:xfrm>
            <a:off x="7998488" y="3756407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（二次元断面モデルの画像を二種類貼り付け）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012D3397-8CCB-A413-3C09-7F0059287922}"/>
              </a:ext>
            </a:extLst>
          </p:cNvPr>
          <p:cNvSpPr txBox="1"/>
          <p:nvPr/>
        </p:nvSpPr>
        <p:spPr>
          <a:xfrm>
            <a:off x="8104136" y="5500666"/>
            <a:ext cx="33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（二次元断面モデルの画像を二種類貼り付け）</a:t>
            </a:r>
          </a:p>
        </p:txBody>
      </p:sp>
    </p:spTree>
    <p:extLst>
      <p:ext uri="{BB962C8B-B14F-4D97-AF65-F5344CB8AC3E}">
        <p14:creationId xmlns:p14="http://schemas.microsoft.com/office/powerpoint/2010/main" val="570429129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HDOfficeLightV0">
  <a:themeElements>
    <a:clrScheme name="紫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E7783413B678BA4F83764129A5DB4607" ma:contentTypeVersion="0" ma:contentTypeDescription="新しいドキュメントを作成します。" ma:contentTypeScope="" ma:versionID="36bbfa3e05015206d9e02241ed477da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fa5fc393d419cfd9816b88a984ff78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E74453E-F96D-478A-A3EE-1788D5BEB2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EFD21F3-24CC-4605-A5CE-D678D2531AF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B33ED81-A378-482E-B710-0D21A32023B2}">
  <ds:schemaRefs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dcmitype/"/>
    <ds:schemaRef ds:uri="http://purl.org/dc/elements/1.1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3195</TotalTime>
  <Words>1405</Words>
  <Application>Microsoft Macintosh PowerPoint</Application>
  <PresentationFormat>ワイド画面</PresentationFormat>
  <Paragraphs>228</Paragraphs>
  <Slides>28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10</vt:i4>
      </vt:variant>
      <vt:variant>
        <vt:lpstr>テーマ</vt:lpstr>
      </vt:variant>
      <vt:variant>
        <vt:i4>3</vt:i4>
      </vt:variant>
      <vt:variant>
        <vt:lpstr>スライド タイトル</vt:lpstr>
      </vt:variant>
      <vt:variant>
        <vt:i4>28</vt:i4>
      </vt:variant>
    </vt:vector>
  </HeadingPairs>
  <TitlesOfParts>
    <vt:vector size="41" baseType="lpstr">
      <vt:lpstr>ＭＳ Ｐゴシック</vt:lpstr>
      <vt:lpstr>メイリオ</vt:lpstr>
      <vt:lpstr>メイリオ</vt:lpstr>
      <vt:lpstr>游ゴシック</vt:lpstr>
      <vt:lpstr>游ゴシック Medium</vt:lpstr>
      <vt:lpstr>Calibri</vt:lpstr>
      <vt:lpstr>Calibri Light</vt:lpstr>
      <vt:lpstr>Cambria Math</vt:lpstr>
      <vt:lpstr>Wingdings</vt:lpstr>
      <vt:lpstr>Wingdings 2</vt:lpstr>
      <vt:lpstr>HDOfficeLightV0</vt:lpstr>
      <vt:lpstr>1_HDOfficeLightV0</vt:lpstr>
      <vt:lpstr>2_HDOfficeLightV0</vt:lpstr>
      <vt:lpstr>点群データを用いた 形状判別と構造モデル生成の自動化</vt:lpstr>
      <vt:lpstr>点群とは？</vt:lpstr>
      <vt:lpstr>点群の測量・解析の技術が格段に向上している</vt:lpstr>
      <vt:lpstr>BIM/CIMのさらなる活用を目的として 　　　　　　 　　　点群から解析までの自動化を検討</vt:lpstr>
      <vt:lpstr>断面形状が変化しない構造用鋼について扱う</vt:lpstr>
      <vt:lpstr>点群から解析まで３つのステップを踏む</vt:lpstr>
      <vt:lpstr>構造データには各断面の重心と特徴点座標が必要</vt:lpstr>
      <vt:lpstr>点群情報のみから、断面の形状判別と同定を行う</vt:lpstr>
      <vt:lpstr>点群情報のみから、断面の形状判別と同定を行う</vt:lpstr>
      <vt:lpstr>点群分布情報から、尤もらしい軸線ベクトルを決定する</vt:lpstr>
      <vt:lpstr>点群情報のみから、断面の形状判別と同定を行う</vt:lpstr>
      <vt:lpstr>断面同定の誤差量を評価値として形状を判別する</vt:lpstr>
      <vt:lpstr>対象部材中心付近で軸線を法線とする平面をとる</vt:lpstr>
      <vt:lpstr>形状同定に必要な最小限度の点群を平面に投影する</vt:lpstr>
      <vt:lpstr>断面構成要素の中心線分からの誤差量を 　　　　　　　　　　　　　　評価値として比較する</vt:lpstr>
      <vt:lpstr>点群情報のみから、断面の形状判別と同定を行う</vt:lpstr>
      <vt:lpstr>目標は要素断面の全ての特徴点座標を決定すること</vt:lpstr>
      <vt:lpstr>各要素断面の重心を折れ線で結んだものを 　　　　　　　　　　　　　　　　要素軸線とする</vt:lpstr>
      <vt:lpstr>点群を輪郭線分要素にグルーピングし、 　　　　　　　　　　　　　輪郭線分の同定をする</vt:lpstr>
      <vt:lpstr>H形鋼実験供試体では、同定誤差±５％に収まった</vt:lpstr>
      <vt:lpstr>ノイズ処理について</vt:lpstr>
      <vt:lpstr>点群はBIM/CIMのさらなる活用として 　　　　　　　　　　　　　　　非常に期待できる</vt:lpstr>
      <vt:lpstr>寸法や色は場合に応じて調整しましょう</vt:lpstr>
      <vt:lpstr>PowerPoint プレゼンテーション</vt:lpstr>
      <vt:lpstr>３つあることが一目でわかる</vt:lpstr>
      <vt:lpstr>順序関係がある場合は並列よりこちらが良い</vt:lpstr>
      <vt:lpstr>カードの間隔やアスペクト比は適宜調整</vt:lpstr>
      <vt:lpstr>循環がある場合はこんな感じが良い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山下　一樹</dc:creator>
  <cp:lastModifiedBy>一樹 山下</cp:lastModifiedBy>
  <cp:revision>21</cp:revision>
  <dcterms:created xsi:type="dcterms:W3CDTF">2023-08-30T05:31:58Z</dcterms:created>
  <dcterms:modified xsi:type="dcterms:W3CDTF">2023-09-03T09:09:06Z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0x010100E7783413B678BA4F83764129A5DB4607</vt:lpwstr>
  </property>
</Properties>
</file>

<file path=docProps/thumbnail.jpeg>
</file>